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3528392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ФСБУ от 30.12.2017 №278н</a:t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«Отчет о движении денежных             </a:t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средств»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1264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908720"/>
            <a:ext cx="8075240" cy="5112568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   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     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/>
              <a:t>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   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Стандартом разъяснены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следующие понятия:</a:t>
            </a:r>
            <a:b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Отчетность 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общего назначения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формируется субъектом учета в целях представления ее пользователям, которые не обладают правом требовать представление отчетности, информацию о деятельности субъекта отчетности.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таким пользователям относятся получатели государственных (муниципальных) услуг, исполнители контрактов, договоров, кредиторы, инвесторы, заемщики, представители международного сообщества, сотрудники учреждений, иные заинтересованные граждане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418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8075240" cy="540060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   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     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/>
              <a:t>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2800" dirty="0" smtClean="0"/>
              <a:t> </a:t>
            </a:r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Пояснения</a:t>
            </a:r>
            <a:r>
              <a:rPr lang="ru-RU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бухгалтерской отчетности, а также к публично раскрываемым показателям - это систематизированная и по возможности формализованная унифицированным способом информация, дополняющая информацию, представленную в бухгалтерских (финансовых) отчетах, в виде словесного описания публично раскрываемых показателей и (или) детализации информации, раскрытой в указанных отчетах (далее - пояснения).</a:t>
            </a:r>
            <a:br>
              <a:rPr lang="ru-RU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Раскрытие </a:t>
            </a:r>
            <a:r>
              <a:rPr lang="ru-RU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информации</a:t>
            </a:r>
            <a:r>
              <a:rPr lang="ru-RU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это отражение информации в стоимостном, натуральном выражении или в форме словесных описаний в бухгалтерских (финансовых) отчетах, в пояснениях к ним или при публичном раскрытии показателей бухгалтерской отчетности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872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453650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Основными </a:t>
            </a:r>
            <a: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целями 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стандарта </a:t>
            </a:r>
            <a: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являются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установление единых требований к ведению бухгалтерского (бюджетного) учета государственными (муниципальными) учреждениями активов и обязательств и операций, изменяющих указанные активы и обязательства, и к формированию информации об объектах учета и отчетности;</a:t>
            </a:r>
            <a:b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установление методической основы для формирования отчета </a:t>
            </a: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 0503123, 0503723.</a:t>
            </a:r>
            <a: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7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263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980728"/>
            <a:ext cx="8075240" cy="432048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   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     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Необходимо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отметить, что в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самом стандарте нет никаких форм. </a:t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В нем содержатся общие требования, термины, определения, методические основы для формирования отчетов ф 0503123, 0503723, а в Инструкциях 191н и 33н формы и порядок заполнения.</a:t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513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075240" cy="525658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   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     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сновные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термины и их определения:</a:t>
            </a:r>
            <a:b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Денежные средства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наличные и безналичные денежные средства в рублях и иностранной валюте.</a:t>
            </a:r>
            <a:b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Эквиваленты денежных средств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вложения в высоколиквидные финансовые инструменты со сроком погашения не более трех месяцев, легко обратимые в заранее известные суммы денежных средств и подверженные незначительному риску изменения стоимости.</a:t>
            </a:r>
            <a:b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Денежные потоки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поступления и выбытия денежных средств и эквивалентов денежных средств. 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252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075240" cy="525658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   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     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Инвестиционные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операции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операции,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связанные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приобретением (созданием) и реализацией основных средств и нематериальных активов, приобретением и реализацией непроизведенных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активов,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финансовых инструментов, не относящихся к эквивалентам денежных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средств,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предоставлением заимствований и их погашением.</a:t>
            </a:r>
            <a:b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Финансовые операции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операции, которые приводят к изменениям в размере и составе заемных средств субъекта отчетности.</a:t>
            </a:r>
            <a:b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Текущие операции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операции, связанные с реализацией субъектом отчетности возложенных на него полномочий или функций и не являющиеся инвестиционными или финансовыми операциями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854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052736"/>
            <a:ext cx="8075240" cy="4032448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   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     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Операции 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управлению остатками денежных средств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операции по привлечению и возврату денежных средств, находящихся на лицевом счете и в кассе учреждения, осуществляемые в рамках управления ликвидностью денежных средств, включая операции по вложению денежных средств в эквиваленты денежных средств и погашению эквивалентов денежных средств.</a:t>
            </a:r>
            <a:b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302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44824"/>
            <a:ext cx="8075240" cy="324036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   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     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   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Денежные потоки субъекта отчетности делятся исходя из экономической сущности по следующим образом:</a:t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денежный поток от текущих операций;</a:t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денежный поток от инвестиционных операций;</a:t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денежный поток от финансовых операций.</a:t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066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412776"/>
            <a:ext cx="8075240" cy="396044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   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     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    </a:t>
            </a:r>
            <a:r>
              <a:rPr lang="ru-RU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собенности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стандарта отражения 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данных в отчете:</a:t>
            </a:r>
            <a:b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денежные потоки отражаются 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 чистые поступления или выбытия денежных средств, то есть с 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учетом возвратов, произведенных в отчетном 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периоде;</a:t>
            </a:r>
            <a:b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при погашении заимствований и уплате процентов по заемным средствам уплата основной суммы долга отражается единой суммой в составе денежных потоков от финансовых операций, а уплата процентов - в составе текущих 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операций;</a:t>
            </a:r>
            <a:endParaRPr lang="ru-RU" sz="2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220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075240" cy="540060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   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     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величина денежных потоков в иностранной валюте пересчитывается в рубли по официальному курсу ЦБ РФ этой иностранной валюты к рублю на дату осуществления или поступления платежа. При отсутствии официального курса иностранной валюты к рублю величина денежных потоков пересчитывается в рубли по курсу, рассчитанному субъектом отчетности по котировкам иностранной валюты на международных валютных рынках, или по курсу, установленному центральным (национальным) банком соответствующего государства, к любой третьей валюте, официальный курс которой по отношению к рублю устанавливается ЦБ 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РФ. </a:t>
            </a:r>
            <a:endParaRPr lang="ru-RU" sz="2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5538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132</TotalTime>
  <Words>16</Words>
  <Application>Microsoft Office PowerPoint</Application>
  <PresentationFormat>Экран (4:3)</PresentationFormat>
  <Paragraphs>11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Остин</vt:lpstr>
      <vt:lpstr>      ФСБУ от 30.12.2017 №278н   «Отчет о движении денежных                                  средств»</vt:lpstr>
      <vt:lpstr>                                                                                                             Основными целями стандарта являются:  - установление единых требований к ведению бухгалтерского (бюджетного) учета государственными (муниципальными) учреждениями активов и обязательств и операций, изменяющих указанные активы и обязательства, и к формированию информации об объектах учета и отчетности;  - установление методической основы для формирования отчета  ф 0503123, 0503723. </vt:lpstr>
      <vt:lpstr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Необходимо отметить, что в самом стандарте нет никаких форм.      В нем содержатся общие требования, термины, определения, методические основы для формирования отчетов ф 0503123, 0503723, а в Инструкциях 191н и 33н формы и порядок заполнения. </vt:lpstr>
      <vt:lpstr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Основные термины и их определения: Денежные средства - наличные и безналичные денежные средства в рублях и иностранной валюте. Эквиваленты денежных средств - вложения в высоколиквидные финансовые инструменты со сроком погашения не более трех месяцев, легко обратимые в заранее известные суммы денежных средств и подверженные незначительному риску изменения стоимости. Денежные потоки - поступления и выбытия денежных средств и эквивалентов денежных средств. </vt:lpstr>
      <vt:lpstr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Инвестиционные операции - операции, связанные с приобретением (созданием) и реализацией основных средств и нематериальных активов, приобретением и реализацией непроизведенных активов, финансовых инструментов, не относящихся к эквивалентам денежных средств, с предоставлением заимствований и их погашением. Финансовые операции - операции, которые приводят к изменениям в размере и составе заемных средств субъекта отчетности. Текущие операции - операции, связанные с реализацией субъектом отчетности возложенных на него полномочий или функций и не являющиеся инвестиционными или финансовыми операциями.</vt:lpstr>
      <vt:lpstr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Операции по управлению остатками денежных средств - операции по привлечению и возврату денежных средств, находящихся на лицевом счете и в кассе учреждения, осуществляемые в рамках управления ликвидностью денежных средств, включая операции по вложению денежных средств в эквиваленты денежных средств и погашению эквивалентов денежных средств. </vt:lpstr>
      <vt:lpstr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Денежные потоки субъекта отчетности делятся исходя из экономической сущности по следующим образом: 1. денежный поток от текущих операций; 2. денежный поток от инвестиционных операций; 3. денежный поток от финансовых операций.    </vt:lpstr>
      <vt:lpstr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Особенности стандарта отражения данных в отчете: 1) денежные потоки отражаются как чистые поступления или выбытия денежных средств, то есть с учетом возвратов, произведенных в отчетном периоде;   2) при погашении заимствований и уплате процентов по заемным средствам уплата основной суммы долга отражается единой суммой в составе денежных потоков от финансовых операций, а уплата процентов - в составе текущих операций;</vt:lpstr>
      <vt:lpstr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3) величина денежных потоков в иностранной валюте пересчитывается в рубли по официальному курсу ЦБ РФ этой иностранной валюты к рублю на дату осуществления или поступления платежа. При отсутствии официального курса иностранной валюты к рублю величина денежных потоков пересчитывается в рубли по курсу, рассчитанному субъектом отчетности по котировкам иностранной валюты на международных валютных рынках, или по курсу, установленному центральным (национальным) банком соответствующего государства, к любой третьей валюте, официальный курс которой по отношению к рублю устанавливается ЦБ РФ. </vt:lpstr>
      <vt:lpstr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Стандартом разъяснены следующие понятия: 1. Отчетность общего назначения формируется субъектом учета в целях представления ее пользователям, которые не обладают правом требовать представление отчетности, информацию о деятельности субъекта отчетности.           К таким пользователям относятся получатели государственных (муниципальных) услуг, исполнители контрактов, договоров, кредиторы, инвесторы, заемщики, представители международного сообщества, сотрудники учреждений, иные заинтересованные граждане.</vt:lpstr>
      <vt:lpstr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2. Пояснения к бухгалтерской отчетности, а также к публично раскрываемым показателям - это систематизированная и по возможности формализованная унифицированным способом информация, дополняющая информацию, представленную в бухгалтерских (финансовых) отчетах, в виде словесного описания публично раскрываемых показателей и (или) детализации информации, раскрытой в указанных отчетах (далее - пояснения). 3. Раскрытие информации - это отражение информации в стоимостном, натуральном выражении или в форме словесных описаний в бухгалтерских (финансовых) отчетах, в пояснениях к ним или при публичном раскрытии показателей бухгалтерской отчетности.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ФСБУ от 30.12.2017 №278н   «Отчет о движении денежных                                  средств»</dc:title>
  <dc:creator>Хомушку Урана Данзы-Белековна</dc:creator>
  <cp:lastModifiedBy>Хомушку Урана Данзы-Белековна</cp:lastModifiedBy>
  <cp:revision>10</cp:revision>
  <cp:lastPrinted>2018-11-20T09:12:42Z</cp:lastPrinted>
  <dcterms:created xsi:type="dcterms:W3CDTF">2018-11-19T06:55:17Z</dcterms:created>
  <dcterms:modified xsi:type="dcterms:W3CDTF">2018-11-20T09:14:39Z</dcterms:modified>
</cp:coreProperties>
</file>