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6984776" cy="792088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"ОБЕСЦЕНЕНИЕ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АКТИВОВ".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22322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Применяются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ведении учета с 1 января 2018 года;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составлении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отчетности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отчетности  2018 года.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229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251520" y="332656"/>
            <a:ext cx="856895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При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выявлении любого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признака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учреждение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принять решение об определении справедливой стоимости актива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> </a:t>
            </a:r>
            <a:r>
              <a:rPr lang="ru-RU" sz="2400" dirty="0" smtClean="0"/>
              <a:t>    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Восстановление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убытка от обесценения актива отражается в составе доходов текущего финансового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Информация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 обесценении актива подлежит раскрытию в бухгалтерской отчетности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отношении ЕГДП раскрытие информации в бухгалтерской (финансовой) отчетности осуществляется обособленно.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совокупным убыткам от обесценения актива и совокупному восстановлению этого убытка, признанным в течение отчетного периода, по которым информация не раскрывалась, необходимо указать: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основные группы активов, на которые влияют убытки от обесценения актива и их восстановление;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основные события и обстоятельства, которые привели к признанию этих убытков и их восстановлению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1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539552" y="408727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СПАСИБО ЗА ВНИМАНИЕ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09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048672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Стандарт устанавливает: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47500" lnSpcReduction="20000"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- единые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требования к порядку выявления признаков обесценения активов, снижения убытка от обесценения активов; 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классификацию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и состав таких признаков; 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к порядку признания (восстановления) убытков от обесценения активов в бухучете, к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реклассификации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активов для целей обесценения;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-требования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к информации, раскрываемой в бухгалтерской (финансовой) отчетности в результате признания (восстановления) убытков от обесценения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    Стандарт применяется одновременно с ФСБУ №256н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1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9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Стандарт не применяется в отношении: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316835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- запасов; 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-финансовых активов; 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-других активов, если порядок их обесценения, а также раскрытия информации об обесценении таких активов определен иными федеральными стандартами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000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Термины и определения: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0405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Обесценение актива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это снижение стоимости актива, превышающее плановое (нормальное) снижение его стоимости в связи с владением (использованием) таким активом (нормальным физическим и (или) моральным износом), связанное со снижением ценности.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Убыток от обесценения актива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превышение остаточной стоимости актива над его справедливой стоимостью за вычетом затрат на выбытие актива.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Затраты на выбытие актива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расходы, непосредственно связанные с выбытием актива, генерирующего (не генерирующего) денежные потоки, или единицы, генерирующей денежные потоки, за исключением расходов по процентам.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Термины и определения: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0405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Активы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генерирующие денежные потоки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(активы ГДП), - активы, целью владения которыми является получение экономических выгод (доходов) в форме денежных средств или их эквивалентов, независимо от факта получения такого дохода.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Активы, не генерирующие денежные потоки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(активы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нГДП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- активы, от которых ожидаются поступления полезного потенциала и целью владения которыми не является получение денежных потоков.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Группа активов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совокупность активов, сходных по сути или функциям, выполняемым в деятельности субъекта учета, информация о которой раскрывается в бухгалтерской (финансовой) отчетности одной статьей (обобщенно).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8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Термины и определения: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636912"/>
            <a:ext cx="8075240" cy="180020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Единица, генерирующая денежные потоки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(ЕГДП), - это наименьшая идентифицируемая группа активов, пригодная для получения положительных денежных потоков.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Группа признаков обесценения: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593196"/>
              </p:ext>
            </p:extLst>
          </p:nvPr>
        </p:nvGraphicFramePr>
        <p:xfrm>
          <a:off x="467544" y="1340768"/>
          <a:ext cx="82296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069360"/>
              </a:tblGrid>
              <a:tr h="8100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Группа признаков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снижения убытков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признака снижения убытка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02476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Внешние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1.Существенные долгосрочные изменения в законодательстве, внешней и внутренней политике, экономике, технологиях, которые произошли в течение отчетного периода или произойдут в ближайшем будущем и которые благоприятно оказывают влияние на деятельность субъекта учета;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2.Значительное увеличение справедливой стоимости актива за отчетный период;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3.Восстановление либо значительное увеличение потребности в продукции, работах, услугах, обеспечиваемых активом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6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4896" cy="576064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Группа признаков обесценения: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793585"/>
              </p:ext>
            </p:extLst>
          </p:nvPr>
        </p:nvGraphicFramePr>
        <p:xfrm>
          <a:off x="467544" y="980728"/>
          <a:ext cx="8229600" cy="580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069360"/>
              </a:tblGrid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признаков </a:t>
                      </a:r>
                    </a:p>
                    <a:p>
                      <a:r>
                        <a:rPr lang="ru-RU" dirty="0" smtClean="0"/>
                        <a:t>снижения убытков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признака снижения убытка</a:t>
                      </a:r>
                      <a:endParaRPr lang="ru-RU" dirty="0"/>
                    </a:p>
                  </a:txBody>
                  <a:tcPr/>
                </a:tc>
              </a:tr>
              <a:tr h="1273246"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2.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/>
                        <a:t>Внутренние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Появление данных о том, что эксплуатационные характеристики актива стали или станут значительно лучше, чем </a:t>
                      </a: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ожидалось;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2423757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Существенные долгосрочные изменения в степени и (или) способе использования актива, которые произошли в течение отчетного периода или ожидаются в ближайшем будущем и которые благоприятно повлияют на деятельность субъекта </a:t>
                      </a: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учета;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1261455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Принятие решения о возобновлении создания актива или доведения его до состояния, пригодного для </a:t>
                      </a: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использования.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5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64896" cy="720080"/>
          </a:xfrm>
          <a:ln w="38100"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Группа признаков обесценения: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525188"/>
              </p:ext>
            </p:extLst>
          </p:nvPr>
        </p:nvGraphicFramePr>
        <p:xfrm>
          <a:off x="467544" y="1196752"/>
          <a:ext cx="8229600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069360"/>
              </a:tblGrid>
              <a:tr h="1059592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признаков </a:t>
                      </a:r>
                    </a:p>
                    <a:p>
                      <a:r>
                        <a:rPr lang="ru-RU" dirty="0" smtClean="0"/>
                        <a:t>снижения убытков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признака снижения убытка</a:t>
                      </a:r>
                      <a:endParaRPr lang="ru-RU" dirty="0"/>
                    </a:p>
                  </a:txBody>
                  <a:tcPr/>
                </a:tc>
              </a:tr>
              <a:tr h="2212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2.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/>
                        <a:t>Внутренние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Появление данных, показывающих, что финансовые (экономические) результаты владения (использования) актива значительно улучшились или улучшатся по сравнению с ожиданиями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  <a:tr h="1696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Существенное снижение затрат на приобретение, эксплуатацию или обслуживание актива по сравнению с теми, что были первоначально запланированы</a:t>
                      </a: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7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676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4. "ОБЕСЦЕНЕНИЕ АКТИВОВ". </vt:lpstr>
      <vt:lpstr>  Стандарт устанавливает: </vt:lpstr>
      <vt:lpstr>  Стандарт не применяется в отношении: </vt:lpstr>
      <vt:lpstr>  Термины и определения: </vt:lpstr>
      <vt:lpstr>  Термины и определения: </vt:lpstr>
      <vt:lpstr>  Термины и определения: </vt:lpstr>
      <vt:lpstr>  Группа признаков обесценения: </vt:lpstr>
      <vt:lpstr>  Группа признаков обесценения: </vt:lpstr>
      <vt:lpstr>  Группа признаков обесценения: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4. "ОБЕСЦЕНЕНИЕ АКТИВОВ" </dc:title>
  <dc:creator>Хомушку Урана Данзы-Белековна</dc:creator>
  <cp:lastModifiedBy>1</cp:lastModifiedBy>
  <cp:revision>12</cp:revision>
  <cp:lastPrinted>2017-11-21T01:17:19Z</cp:lastPrinted>
  <dcterms:created xsi:type="dcterms:W3CDTF">2017-11-20T13:52:02Z</dcterms:created>
  <dcterms:modified xsi:type="dcterms:W3CDTF">2019-07-23T02:55:21Z</dcterms:modified>
</cp:coreProperties>
</file>