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DC9E541087EECB1013998427D098676CEB8002D2D0477420A8BBA803F7CFEDBB14A8EB6EAC476B81E4AE4D68C5E0E7C1BBA591872B1CFE5DJ8LF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Приказ Министерства финансов Российской Федерации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от 29.06.2018 №146н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Об утверждении федерального стандарта бухгалтерского учета для организаций государственного сектора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«Концессионные соглашения»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015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dirty="0" smtClean="0"/>
              <a:t>Письмом </a:t>
            </a:r>
            <a:r>
              <a:rPr lang="ru-RU" sz="4000" dirty="0"/>
              <a:t>Минфина России от 29.10.2019 N 02-06-07/84753 направлены Методические </a:t>
            </a:r>
            <a:r>
              <a:rPr lang="ru-RU" sz="4000" dirty="0">
                <a:hlinkClick r:id="rId2"/>
              </a:rPr>
              <a:t>рекомендации</a:t>
            </a:r>
            <a:r>
              <a:rPr lang="ru-RU" sz="4000" dirty="0"/>
              <a:t> по первому применению положений СГС "Концессионные соглашения</a:t>
            </a:r>
            <a:r>
              <a:rPr lang="ru-RU" sz="4000" dirty="0" smtClean="0"/>
              <a:t>".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654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/>
              <a:t>Стандарт применяется при отражении в бухгалтерском учете активов, обязательств, фактов хозяйственной жизни, иных объектов бухгалтерского учета, возникающих в результате заключения и исполнения концессионных соглашений, а также при раскрытии в бухгалтерской (финансовой) отчетности информации об указанных соглашениях и объектах бухгалтерского учета, если иное не установлено другими федеральными стандартами бухгалтерского учета для организаций государственного сектора, единой методологией бюджетного учета и бюджетной отчетности, установленной в соответствии с бюджетным законодательством Российской </a:t>
            </a:r>
            <a:r>
              <a:rPr lang="ru-RU" sz="2800" dirty="0" smtClean="0"/>
              <a:t>Федерации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230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dirty="0"/>
              <a:t>Объект концессионного соглашения и (или) иное передаваемое </a:t>
            </a:r>
            <a:r>
              <a:rPr lang="ru-RU" sz="2800" dirty="0" err="1"/>
              <a:t>концедентом</a:t>
            </a:r>
            <a:r>
              <a:rPr lang="ru-RU" sz="2800" dirty="0"/>
              <a:t> концессионеру по концессионному соглашению имущество (далее - имущество </a:t>
            </a:r>
            <a:r>
              <a:rPr lang="ru-RU" sz="2800" dirty="0" err="1"/>
              <a:t>концедента</a:t>
            </a:r>
            <a:r>
              <a:rPr lang="ru-RU" sz="2800" dirty="0"/>
              <a:t>) подлежит обособленному отражению федеральным органом исполнительной власти, органом государственной власти субъекта Российской Федерации, органом местного самоуправления, выступающим от имени </a:t>
            </a:r>
            <a:r>
              <a:rPr lang="ru-RU" sz="2800" dirty="0" err="1"/>
              <a:t>концедента</a:t>
            </a:r>
            <a:r>
              <a:rPr lang="ru-RU" sz="2800" dirty="0"/>
              <a:t> (далее - уполномоченный субъект учета), в составе нефинансовых активов имущества казны</a:t>
            </a:r>
            <a:r>
              <a:rPr lang="ru-RU" sz="2800" dirty="0" smtClean="0"/>
              <a:t>.</a:t>
            </a:r>
            <a:r>
              <a:rPr lang="ru-RU" sz="2800" dirty="0"/>
              <a:t> </a:t>
            </a:r>
            <a:r>
              <a:rPr lang="ru-RU" sz="2800" dirty="0" smtClean="0"/>
              <a:t> </a:t>
            </a:r>
            <a:r>
              <a:rPr lang="ru-RU" sz="2800" dirty="0"/>
              <a:t>Передача и возврат имущества </a:t>
            </a:r>
            <a:r>
              <a:rPr lang="ru-RU" sz="2800" dirty="0" err="1"/>
              <a:t>концедента</a:t>
            </a:r>
            <a:r>
              <a:rPr lang="ru-RU" sz="2800" dirty="0"/>
              <a:t> по концессионному соглашению отражается уполномоченным субъектом учета как внутреннее перемещение соответствующих нефинансовых активов на дату подписания сторонами концессионного соглашения акта приема-передачи.</a:t>
            </a:r>
            <a:br>
              <a:rPr lang="ru-RU" sz="2800" dirty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81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sz="2500" dirty="0" smtClean="0"/>
              <a:t>         Начисление </a:t>
            </a:r>
            <a:r>
              <a:rPr lang="ru-RU" sz="2500" dirty="0"/>
              <a:t>амортизации по имуществу </a:t>
            </a:r>
            <a:r>
              <a:rPr lang="ru-RU" sz="2500" dirty="0" err="1"/>
              <a:t>концедента</a:t>
            </a:r>
            <a:r>
              <a:rPr lang="ru-RU" sz="2500" dirty="0"/>
              <a:t> осуществляется уполномоченным субъектом учета в течение срока действия концессионного соглашения методом, применяемым для амортизации объектов нефинансовых активов, к которым относится </a:t>
            </a:r>
            <a:r>
              <a:rPr lang="ru-RU" sz="2500" dirty="0" smtClean="0"/>
              <a:t>переданное имущество. </a:t>
            </a:r>
            <a:br>
              <a:rPr lang="ru-RU" sz="2500" dirty="0" smtClean="0"/>
            </a:br>
            <a:r>
              <a:rPr lang="ru-RU" sz="2500" dirty="0" smtClean="0"/>
              <a:t>         На </a:t>
            </a:r>
            <a:r>
              <a:rPr lang="ru-RU" sz="2500" dirty="0"/>
              <a:t>дату подписания концессионного соглашения уполномоченный субъект учета отражает на </a:t>
            </a:r>
            <a:r>
              <a:rPr lang="ru-RU" sz="2500" dirty="0" err="1"/>
              <a:t>забалансовом</a:t>
            </a:r>
            <a:r>
              <a:rPr lang="ru-RU" sz="2500" dirty="0"/>
              <a:t> счете, предназначенном для учета сметной стоимости создания и (или) реконструкции объекта концессионного соглашения, предусмотренную концессионным соглашением сумму инвестиций (предельный размер расходов) на создание и (или) реконструкцию объекта </a:t>
            </a:r>
            <a:r>
              <a:rPr lang="ru-RU" sz="2500" dirty="0" smtClean="0"/>
              <a:t>концессионного соглашения</a:t>
            </a:r>
            <a:r>
              <a:rPr lang="ru-RU" sz="2500" dirty="0"/>
              <a:t>.</a:t>
            </a:r>
            <a:br>
              <a:rPr lang="ru-RU" sz="2500" dirty="0"/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217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646673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2500" dirty="0" smtClean="0"/>
              <a:t>       </a:t>
            </a:r>
            <a:br>
              <a:rPr lang="ru-RU" sz="2500" dirty="0" smtClean="0"/>
            </a:br>
            <a:r>
              <a:rPr lang="ru-RU" sz="2500" smtClean="0"/>
              <a:t>          </a:t>
            </a:r>
            <a:r>
              <a:rPr lang="ru-RU" sz="2500" smtClean="0"/>
              <a:t/>
            </a:r>
            <a:br>
              <a:rPr lang="ru-RU" sz="2500" smtClean="0"/>
            </a:br>
            <a:r>
              <a:rPr lang="ru-RU" sz="2500"/>
              <a:t> </a:t>
            </a:r>
            <a:r>
              <a:rPr lang="ru-RU" sz="2500" smtClean="0"/>
              <a:t>   </a:t>
            </a:r>
            <a:r>
              <a:rPr lang="ru-RU" sz="2800" smtClean="0"/>
              <a:t>Сумма </a:t>
            </a:r>
            <a:r>
              <a:rPr lang="ru-RU" sz="2800" dirty="0"/>
              <a:t>предстоящих доходов, признанная при принятии к учету созданного (реконструированного) объекта концессионного соглашения, относится на финансовый результат отчетного периода равномерно (ежемесячно) до истечения срока действия концессионного соглашения</a:t>
            </a:r>
            <a:r>
              <a:rPr lang="ru-RU" sz="2800" dirty="0" smtClean="0"/>
              <a:t>.</a:t>
            </a:r>
            <a:r>
              <a:rPr lang="ru-RU" sz="2800" dirty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 </a:t>
            </a:r>
            <a:r>
              <a:rPr lang="ru-RU" sz="2800" dirty="0" smtClean="0"/>
              <a:t>    В </a:t>
            </a:r>
            <a:r>
              <a:rPr lang="ru-RU" sz="2800" dirty="0"/>
              <a:t>случае если по условиям концессионного соглашения </a:t>
            </a:r>
            <a:r>
              <a:rPr lang="ru-RU" sz="2800" dirty="0" err="1"/>
              <a:t>концедент</a:t>
            </a:r>
            <a:r>
              <a:rPr lang="ru-RU" sz="2800" dirty="0"/>
              <a:t> финансирует (возмещает) расходы на использование (эксплуатацию) объекта концессионного соглашения, расходы концессионера по обслуживанию заемных средств и (или) компенсирует доходность инвестированного собственного капитала концессионера, указанные расходы признаются уполномоченным субъектом учета в составе расходов того периода, в котором они возникают, с обособлением на соответствующих счетах Рабочего плана счетов уполномоченного субъекта учета.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7378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219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Приказ Министерства финансов Российской Федерации  от 29.06.2018 №146н  Об утверждении федерального стандарта бухгалтерского учета для организаций государственного сектора  «Концессионные соглашения»</vt:lpstr>
      <vt:lpstr>Письмом Минфина России от 29.10.2019 N 02-06-07/84753 направлены Методические рекомендации по первому применению положений СГС "Концессионные соглашения".</vt:lpstr>
      <vt:lpstr>Стандарт применяется при отражении в бухгалтерском учете активов, обязательств, фактов хозяйственной жизни, иных объектов бухгалтерского учета, возникающих в результате заключения и исполнения концессионных соглашений, а также при раскрытии в бухгалтерской (финансовой) отчетности информации об указанных соглашениях и объектах бухгалтерского учета, если иное не установлено другими федеральными стандартами бухгалтерского учета для организаций государственного сектора, единой методологией бюджетного учета и бюджетной отчетности, установленной в соответствии с бюджетным законодательством Российской Федерации</vt:lpstr>
      <vt:lpstr>Объект концессионного соглашения и (или) иное передаваемое концедентом концессионеру по концессионному соглашению имущество (далее - имущество концедента) подлежит обособленному отражению федеральным органом исполнительной власти, органом государственной власти субъекта Российской Федерации, органом местного самоуправления, выступающим от имени концедента (далее - уполномоченный субъект учета), в составе нефинансовых активов имущества казны.  Передача и возврат имущества концедента по концессионному соглашению отражается уполномоченным субъектом учета как внутреннее перемещение соответствующих нефинансовых активов на дату подписания сторонами концессионного соглашения акта приема-передачи. </vt:lpstr>
      <vt:lpstr>         Начисление амортизации по имуществу концедента осуществляется уполномоченным субъектом учета в течение срока действия концессионного соглашения методом, применяемым для амортизации объектов нефинансовых активов, к которым относится переданное имущество.           На дату подписания концессионного соглашения уполномоченный субъект учета отражает на забалансовом счете, предназначенном для учета сметной стоимости создания и (или) реконструкции объекта концессионного соглашения, предусмотренную концессионным соглашением сумму инвестиций (предельный размер расходов) на создание и (или) реконструкцию объекта концессионного соглашения. </vt:lpstr>
      <vt:lpstr>                       Сумма предстоящих доходов, признанная при принятии к учету созданного (реконструированного) объекта концессионного соглашения, относится на финансовый результат отчетного периода равномерно (ежемесячно) до истечения срока действия концессионного соглашения.       В случае если по условиям концессионного соглашения концедент финансирует (возмещает) расходы на использование (эксплуатацию) объекта концессионного соглашения, расходы концессионера по обслуживанию заемных средств и (или) компенсирует доходность инвестированного собственного капитала концессионера, указанные расходы признаются уполномоченным субъектом учета в составе расходов того периода, в котором они возникают, с обособлением на соответствующих счетах Рабочего плана счетов уполномоченного субъекта учета.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Приказ Министерства финансов Российской Федерации  от 29.06.2018 №146н  Об утверждении федерального стандарта бухгалтерского учета для организаций государственного сектора  «Концессионные соглашения»</dc:title>
  <dc:creator>Доржу Урана Данзы-Белековна</dc:creator>
  <cp:lastModifiedBy>Доржу Урана Данзы-Белековна</cp:lastModifiedBy>
  <cp:revision>3</cp:revision>
  <dcterms:created xsi:type="dcterms:W3CDTF">2019-11-18T05:17:41Z</dcterms:created>
  <dcterms:modified xsi:type="dcterms:W3CDTF">2019-11-20T11:34:03Z</dcterms:modified>
</cp:coreProperties>
</file>