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723CAEA80C197FAA7DE4BF7AC1BF4D03F0603493B67A093BA4809321AFD35B61E4DE48E201B947DC0528735EEDA270B2C556378207BEDD9E6NB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 Министерства финансов Российской Федерации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28.02.2018 №37н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Об утверждении федерального стандарта бухгалтерского учета для организаций государственного сектора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«Бюджетная информация в бухгалтерской (финансовой) отчетности»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51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Письмом Минфина России от 06.08.2019 N 02-06-07/59183 направлены Методические </a:t>
            </a:r>
            <a:r>
              <a:rPr lang="ru-RU" dirty="0">
                <a:hlinkClick r:id="rId2"/>
              </a:rPr>
              <a:t>рекомендации</a:t>
            </a:r>
            <a:r>
              <a:rPr lang="ru-RU" dirty="0"/>
              <a:t> по применению положений СГС "Бюджетная информация в бухгалтерской (финансовой) отчетности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402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500" dirty="0"/>
              <a:t>Субъекты отчетности применяют настоящий Стандарт при формировании отчетов в составе бухгалтерской (финансовой) отчетности, раскрывающих бюджетную информацию,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</a:t>
            </a:r>
            <a:r>
              <a:rPr lang="ru-RU" sz="2500" dirty="0" smtClean="0"/>
              <a:t>Федерации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75029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/>
              <a:t>Бюджетная информация - бюджетные назначения исполнения бюджета и утвержденные показатели плана финансово-хозяйственной деятельности государственного (муниципального) бюджетного, автономного учреждения, иные плановые показатели деятельности бюджетного, автономного учреждения, утвержденные на соответствующий год (далее - плановые назначения).</a:t>
            </a:r>
            <a:br>
              <a:rPr lang="ru-RU" sz="2800" dirty="0"/>
            </a:b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15878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/>
              <a:t>Бюджетные назначения исполнения бюджета (далее - бюджетные назначения) включают:</a:t>
            </a:r>
            <a:br>
              <a:rPr lang="ru-RU" sz="2800" dirty="0"/>
            </a:br>
            <a:r>
              <a:rPr lang="ru-RU" sz="2800" dirty="0"/>
              <a:t>а) утвержденные плановые (прогнозные) показатели по доходам бюджета;</a:t>
            </a:r>
            <a:br>
              <a:rPr lang="ru-RU" sz="2800" dirty="0"/>
            </a:br>
            <a:r>
              <a:rPr lang="ru-RU" sz="2800" dirty="0"/>
              <a:t>б) утвержденные (доведенные) показатели бюджетных ассигнований, лимитов бюджетных обязательств;</a:t>
            </a:r>
            <a:br>
              <a:rPr lang="ru-RU" sz="2800" dirty="0"/>
            </a:br>
            <a:r>
              <a:rPr lang="ru-RU" sz="2800" dirty="0"/>
              <a:t>в) утвержденные плановые (прогнозные) показатели поступлений по источникам финансирования дефицита бюджета;</a:t>
            </a:r>
            <a:br>
              <a:rPr lang="ru-RU" sz="2800" dirty="0"/>
            </a:br>
            <a:r>
              <a:rPr lang="ru-RU" sz="2800" dirty="0"/>
              <a:t>г) утвержденные (доведенные) бюджетные ассигнования по выплатам источников финансирования дефицита бюджета</a:t>
            </a:r>
            <a:r>
              <a:rPr lang="ru-RU" sz="2800" dirty="0" smtClean="0"/>
              <a:t>.</a:t>
            </a:r>
            <a:r>
              <a:rPr lang="ru-RU" sz="2800" dirty="0"/>
              <a:t> </a:t>
            </a:r>
            <a:br>
              <a:rPr lang="ru-RU" sz="2800" dirty="0"/>
            </a:b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89043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 </a:t>
            </a:r>
            <a:r>
              <a:rPr lang="ru-RU" sz="2400" dirty="0"/>
              <a:t>Бюджетная информация раскрывается главным распорядителем, распорядителем, получателем бюджетных средств, главным администратором, администратором источников финансирования дефицита бюджета, главным администратором, администратором доходов бюджета в следующих отчетах:</a:t>
            </a:r>
            <a:br>
              <a:rPr lang="ru-RU" sz="2400" dirty="0"/>
            </a:br>
            <a:r>
              <a:rPr lang="ru-RU" sz="2400" dirty="0"/>
              <a:t>а) Отчет об исполнении бюджета главного распорядителя, распорядителя, получателя бюджетных средств, главного администратора, администратора источников финансирования дефицита бюджета, главного администратора, администратора доходов бюджета (далее - Отчет об исполнении бюджета ГРБС);</a:t>
            </a:r>
            <a:br>
              <a:rPr lang="ru-RU" sz="2400" dirty="0"/>
            </a:br>
            <a:r>
              <a:rPr lang="ru-RU" sz="2400" dirty="0"/>
              <a:t>б) Отчет о бюджетных обязательствах;</a:t>
            </a:r>
            <a:br>
              <a:rPr lang="ru-RU" sz="2400" dirty="0"/>
            </a:br>
            <a:r>
              <a:rPr lang="ru-RU" sz="2400" dirty="0"/>
              <a:t>в) Пояснительная записка.</a:t>
            </a:r>
            <a:r>
              <a:rPr lang="ru-RU" sz="2400"/>
              <a:t/>
            </a:r>
            <a:br>
              <a:rPr lang="ru-RU" sz="2400"/>
            </a:b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74719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Приказ Министерства финансов Российской Федерации  от 28.02.2018 №37н  Об утверждении федерального стандарта бухгалтерского учета для организаций государственного сектора  «Бюджетная информация в бухгалтерской (финансовой) отчетности»</vt:lpstr>
      <vt:lpstr>Письмом Минфина России от 06.08.2019 N 02-06-07/59183 направлены Методические рекомендации по применению положений СГС "Бюджетная информация в бухгалтерской (финансовой) отчетности.</vt:lpstr>
      <vt:lpstr>Субъекты отчетности применяют настоящий Стандарт при формировании отчетов в составе бухгалтерской (финансовой) отчетности, раскрывающих бюджетную информацию, если иное не установлено другими федеральными стандартами бухгалтерского учета для организаций государственного сектора, единой методологией бюджетного учета и бюджетной отчетности, установленной в соответствии с бюджетным законодательством Российской Федерации</vt:lpstr>
      <vt:lpstr>Бюджетная информация - бюджетные назначения исполнения бюджета и утвержденные показатели плана финансово-хозяйственной деятельности государственного (муниципального) бюджетного, автономного учреждения, иные плановые показатели деятельности бюджетного, автономного учреждения, утвержденные на соответствующий год (далее - плановые назначения). </vt:lpstr>
      <vt:lpstr>Бюджетные назначения исполнения бюджета (далее - бюджетные назначения) включают: а) утвержденные плановые (прогнозные) показатели по доходам бюджета; б) утвержденные (доведенные) показатели бюджетных ассигнований, лимитов бюджетных обязательств; в) утвержденные плановые (прогнозные) показатели поступлений по источникам финансирования дефицита бюджета; г) утвержденные (доведенные) бюджетные ассигнования по выплатам источников финансирования дефицита бюджета.  </vt:lpstr>
      <vt:lpstr>  Бюджетная информация раскрывается главным распорядителем, распорядителем, получателем бюджетных средств, главным администратором, администратором источников финансирования дефицита бюджета, главным администратором, администратором доходов бюджета в следующих отчетах: а) Отчет об исполнении бюджета главного распорядителя, распорядителя, получателя бюджетных средств, главного администратора, администратора источников финансирования дефицита бюджета, главного администратора, администратора доходов бюджета (далее - Отчет об исполнении бюджета ГРБС); б) Отчет о бюджетных обязательствах; в) Пояснительная записка.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Приказ Министерства финансов Российской Федерации  от 28.02.2018 №37н  Об утверждении федерального стандарта бухгалтерского учета для организаций государственного сектора  «Бюджетная информация в бухгалтерской (финансовой) отчетности»</dc:title>
  <dc:creator>Доржу Урана Данзы-Белековна</dc:creator>
  <cp:lastModifiedBy>Доржу Урана Данзы-Белековна</cp:lastModifiedBy>
  <cp:revision>2</cp:revision>
  <dcterms:created xsi:type="dcterms:W3CDTF">2019-11-18T06:22:46Z</dcterms:created>
  <dcterms:modified xsi:type="dcterms:W3CDTF">2019-11-18T06:34:17Z</dcterms:modified>
</cp:coreProperties>
</file>