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435280" cy="1440160"/>
          </a:xfrm>
          <a:ln w="38100">
            <a:solidFill>
              <a:srgbClr val="00B05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5. «Представление бухгалтерской (финансовой) 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отчетности».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924944"/>
            <a:ext cx="7128792" cy="194421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Применяются при: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составлении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отчетности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1 января 2018 года.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3729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6768752" cy="792088"/>
          </a:xfrm>
          <a:ln w="38100">
            <a:solidFill>
              <a:srgbClr val="00B05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Краткосрочное обязательство (п.28)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2776"/>
            <a:ext cx="7128792" cy="496855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Обязательство называется краткосрочным, если: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Предполагается его погашение в течение 12 месяцев после отчетной даты –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302,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301 на 6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208 00.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Оно представляет собой финансовое обязательство, классифицируется как  краткосрочное обязательство – 303 ( не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реструкт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., 301 (на 11 мес.)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У субъекта отсутствует безусловное право отсрочить погашение обязательства как минимум на 12 месяцев после отчетной даты- Депоненты, удержания, переплата доходов.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Все прочие обязательства классифицируются как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ДОЛГОСРОЧНЫЕ</a:t>
            </a:r>
            <a:endParaRPr lang="ru-RU" sz="2300" b="1" dirty="0" smtClean="0"/>
          </a:p>
        </p:txBody>
      </p:sp>
    </p:spTree>
    <p:extLst>
      <p:ext uri="{BB962C8B-B14F-4D97-AF65-F5344CB8AC3E}">
        <p14:creationId xmlns:p14="http://schemas.microsoft.com/office/powerpoint/2010/main" val="20511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435280" cy="792088"/>
          </a:xfrm>
          <a:ln w="38100">
            <a:solidFill>
              <a:srgbClr val="00B05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применяется при формировании (п.3)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348880"/>
            <a:ext cx="7128792" cy="252028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 Отчетности специального назначения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Налоговой отчетности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 Отчетности для государственного статистического наблюдения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4.Отчетности общего назначения, формируемой по переданным полномочиям ПБС 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(например: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ФГУПами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ГУПами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МУПами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34796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435280" cy="792088"/>
          </a:xfrm>
          <a:ln w="38100">
            <a:solidFill>
              <a:srgbClr val="00B05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Цель представления отчетности (п.6)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348880"/>
            <a:ext cx="7128792" cy="252028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Цель-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представление информации, необходимой для принятия экономических решений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151216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435280" cy="792088"/>
          </a:xfrm>
          <a:ln w="38100">
            <a:solidFill>
              <a:srgbClr val="00B05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Пользователи отчетности (п.6)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7128792" cy="432048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Получатели государственных услуг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Исполнители государственных контрактов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Кредиторы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Инвесторы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Заемщики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Участники международных договоров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Сотрудники учреждений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Иные заинтересованные граждане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28367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435280" cy="792088"/>
          </a:xfrm>
          <a:ln w="38100">
            <a:solidFill>
              <a:srgbClr val="00B05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Состав отчетности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7128792" cy="432048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Бухгалтерский баланс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Отчет о финансовых результатах деятельности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Отчет о движении денежных средств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Пояснение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184197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6768752" cy="792088"/>
          </a:xfrm>
          <a:ln w="38100">
            <a:solidFill>
              <a:srgbClr val="00B05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Пояснение к отчетности (п.5)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7128792" cy="324036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Пояснение к отчетности и раскрываемым показателям- систематизированная и (или) формализованная информация, которая дополняет информацию, предоставленную в отчетах, в виде словесного описания раскрываемых показателей и (или) детализации информации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6181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6768752" cy="1152128"/>
          </a:xfrm>
          <a:ln w="38100">
            <a:solidFill>
              <a:srgbClr val="00B05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Публичность раскрытия показателей отчетности (п.22)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348880"/>
            <a:ext cx="7128792" cy="309634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Публично раскрываемые показатели бухгалтерской (финансовой) отчетности представляются в: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Тысячах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Миллионах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Миллиардах рублей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63916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50"/>
            </a:solidFill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 активов и обязательств (п. 26)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763562"/>
              </p:ext>
            </p:extLst>
          </p:nvPr>
        </p:nvGraphicFramePr>
        <p:xfrm>
          <a:off x="611560" y="2132855"/>
          <a:ext cx="8064896" cy="2784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69607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АКТИВ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ПАССИВ</a:t>
                      </a:r>
                      <a:endParaRPr lang="ru-RU" sz="2800" dirty="0"/>
                    </a:p>
                  </a:txBody>
                  <a:tcPr/>
                </a:tc>
              </a:tr>
              <a:tr h="696078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Краткосрочные активы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Краткосрочные обязательства</a:t>
                      </a:r>
                      <a:endParaRPr lang="ru-RU" dirty="0"/>
                    </a:p>
                  </a:txBody>
                  <a:tcPr/>
                </a:tc>
              </a:tr>
              <a:tr h="696078">
                <a:tc>
                  <a:txBody>
                    <a:bodyPr/>
                    <a:lstStyle/>
                    <a:p>
                      <a:r>
                        <a:rPr lang="ru-RU" dirty="0" smtClean="0"/>
                        <a:t>Долгосрочные</a:t>
                      </a:r>
                      <a:r>
                        <a:rPr lang="ru-RU" baseline="0" dirty="0" smtClean="0"/>
                        <a:t> активы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Долгосрочные обязательства</a:t>
                      </a:r>
                      <a:endParaRPr lang="ru-RU" dirty="0"/>
                    </a:p>
                  </a:txBody>
                  <a:tcPr/>
                </a:tc>
              </a:tr>
              <a:tr h="696078">
                <a:tc>
                  <a:txBody>
                    <a:bodyPr/>
                    <a:lstStyle/>
                    <a:p>
                      <a:r>
                        <a:rPr lang="ru-RU" dirty="0" smtClean="0"/>
                        <a:t>Долгосрочные (</a:t>
                      </a:r>
                      <a:r>
                        <a:rPr lang="ru-RU" dirty="0" err="1" smtClean="0"/>
                        <a:t>внеоборотные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Краткосрочные (оборотные)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8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6768752" cy="792088"/>
          </a:xfrm>
          <a:ln w="38100">
            <a:solidFill>
              <a:srgbClr val="00B05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Краткосрочный актив (п.27)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2776"/>
            <a:ext cx="7128792" cy="496855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 называется краткосрочным, если актив: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Используется для потребления, передачи или обращения в денежные средства в течение 12 месяцев после отчетной даты – Материалы (оборотные)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Представляет собой финансовый актив и классифицируется как  краткосрочный актив-Товар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Представляет собой денежные средства или их эквиваленты для погашения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бязательств в течение периода, меньше 3 месяцев после отчетной даты- Валюта, государственные ценные бумаги.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5985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363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5. «Представление бухгалтерской (финансовой) отчетности».</vt:lpstr>
      <vt:lpstr>НЕ применяется при формировании (п.3)</vt:lpstr>
      <vt:lpstr>Цель представления отчетности (п.6)</vt:lpstr>
      <vt:lpstr>Пользователи отчетности (п.6)</vt:lpstr>
      <vt:lpstr>Состав отчетности </vt:lpstr>
      <vt:lpstr>Пояснение к отчетности (п.5) </vt:lpstr>
      <vt:lpstr>Публичность раскрытия показателей отчетности (п.22) </vt:lpstr>
      <vt:lpstr>Классификация активов и обязательств (п. 26)</vt:lpstr>
      <vt:lpstr>Краткосрочный актив (п.27) </vt:lpstr>
      <vt:lpstr>Краткосрочное обязательство (п.28)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Хомушку Урана Данзы-Белековна</dc:creator>
  <cp:lastModifiedBy>1</cp:lastModifiedBy>
  <cp:revision>16</cp:revision>
  <cp:lastPrinted>2017-11-21T01:27:12Z</cp:lastPrinted>
  <dcterms:created xsi:type="dcterms:W3CDTF">2017-11-20T10:08:30Z</dcterms:created>
  <dcterms:modified xsi:type="dcterms:W3CDTF">2019-07-23T02:55:50Z</dcterms:modified>
</cp:coreProperties>
</file>