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89" r:id="rId9"/>
    <p:sldId id="264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300" r:id="rId20"/>
    <p:sldId id="275" r:id="rId21"/>
    <p:sldId id="277" r:id="rId22"/>
    <p:sldId id="266" r:id="rId23"/>
    <p:sldId id="290" r:id="rId24"/>
    <p:sldId id="286" r:id="rId25"/>
    <p:sldId id="267" r:id="rId26"/>
    <p:sldId id="278" r:id="rId27"/>
    <p:sldId id="280" r:id="rId28"/>
    <p:sldId id="281" r:id="rId29"/>
    <p:sldId id="279" r:id="rId30"/>
    <p:sldId id="288" r:id="rId31"/>
    <p:sldId id="283" r:id="rId32"/>
    <p:sldId id="284" r:id="rId33"/>
    <p:sldId id="285" r:id="rId34"/>
    <p:sldId id="294" r:id="rId35"/>
    <p:sldId id="296" r:id="rId36"/>
    <p:sldId id="295" r:id="rId37"/>
    <p:sldId id="293" r:id="rId38"/>
    <p:sldId id="297" r:id="rId39"/>
    <p:sldId id="304" r:id="rId40"/>
    <p:sldId id="303" r:id="rId41"/>
    <p:sldId id="291" r:id="rId42"/>
    <p:sldId id="299" r:id="rId43"/>
    <p:sldId id="313" r:id="rId44"/>
    <p:sldId id="305" r:id="rId45"/>
    <p:sldId id="302" r:id="rId46"/>
    <p:sldId id="307" r:id="rId47"/>
    <p:sldId id="306" r:id="rId48"/>
    <p:sldId id="308" r:id="rId49"/>
    <p:sldId id="309" r:id="rId50"/>
    <p:sldId id="310" r:id="rId51"/>
    <p:sldId id="311" r:id="rId52"/>
    <p:sldId id="312" r:id="rId53"/>
    <p:sldId id="315" r:id="rId54"/>
    <p:sldId id="314" r:id="rId55"/>
    <p:sldId id="317" r:id="rId56"/>
    <p:sldId id="316" r:id="rId57"/>
    <p:sldId id="301" r:id="rId58"/>
    <p:sldId id="319" r:id="rId59"/>
    <p:sldId id="318" r:id="rId60"/>
    <p:sldId id="320" r:id="rId61"/>
    <p:sldId id="321" r:id="rId62"/>
    <p:sldId id="323" r:id="rId63"/>
    <p:sldId id="322" r:id="rId64"/>
    <p:sldId id="325" r:id="rId65"/>
    <p:sldId id="32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91412-0917-420E-A9B4-6EA72EFCCC17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DEF4F-D315-412F-92B9-4CCF0F6AFA69}">
      <dgm:prSet phldrT="[Текст]" custT="1"/>
      <dgm:spPr/>
      <dgm:t>
        <a:bodyPr/>
        <a:lstStyle/>
        <a:p>
          <a:pPr algn="l"/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Учет расчетов по безвозмездным перечислениям организациям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3780C477-4FC4-4D25-B970-8F93D924B01D}" type="parTrans" cxnId="{177896C2-85AD-4D50-AD8F-645E5A00FF3E}">
      <dgm:prSet/>
      <dgm:spPr/>
      <dgm:t>
        <a:bodyPr/>
        <a:lstStyle/>
        <a:p>
          <a:endParaRPr lang="ru-RU"/>
        </a:p>
      </dgm:t>
    </dgm:pt>
    <dgm:pt modelId="{BBF5BB42-BF56-4F5B-A104-4D7543832D1B}" type="sibTrans" cxnId="{177896C2-85AD-4D50-AD8F-645E5A00FF3E}">
      <dgm:prSet/>
      <dgm:spPr/>
      <dgm:t>
        <a:bodyPr/>
        <a:lstStyle/>
        <a:p>
          <a:endParaRPr lang="ru-RU"/>
        </a:p>
      </dgm:t>
    </dgm:pt>
    <dgm:pt modelId="{1DE938B6-6F8A-4D21-A996-5C919D4C5A77}">
      <dgm:prSet phldrT="[Текст]"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Учет расчетов по безвозмездным перечислениям бюджетам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681A235D-F824-4C0F-A9DD-F8BE9A9CBC09}" type="parTrans" cxnId="{AF76B6CF-529B-461D-BFA0-CCC43BB1B83E}">
      <dgm:prSet/>
      <dgm:spPr/>
      <dgm:t>
        <a:bodyPr/>
        <a:lstStyle/>
        <a:p>
          <a:endParaRPr lang="ru-RU"/>
        </a:p>
      </dgm:t>
    </dgm:pt>
    <dgm:pt modelId="{5A142DE4-7BC0-420B-BC0E-2654021077E3}" type="sibTrans" cxnId="{AF76B6CF-529B-461D-BFA0-CCC43BB1B83E}">
      <dgm:prSet/>
      <dgm:spPr/>
      <dgm:t>
        <a:bodyPr/>
        <a:lstStyle/>
        <a:p>
          <a:endParaRPr lang="ru-RU"/>
        </a:p>
      </dgm:t>
    </dgm:pt>
    <dgm:pt modelId="{611D08F0-F947-432B-AFA6-D8EB317940A3}">
      <dgm:prSet phldrT="[Текст]"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Итоги принятия годовой (бухгалтерской) отчетности за 2022 год, актуальные вопросы и типичные нарушения в составлении отчетности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5145E501-EC0F-4AD1-947A-97D2A4B16A54}" type="parTrans" cxnId="{8907DA63-9684-4109-B6E2-3C9D046406C6}">
      <dgm:prSet/>
      <dgm:spPr/>
      <dgm:t>
        <a:bodyPr/>
        <a:lstStyle/>
        <a:p>
          <a:endParaRPr lang="ru-RU"/>
        </a:p>
      </dgm:t>
    </dgm:pt>
    <dgm:pt modelId="{AFA95C2A-D6D1-408B-878F-D88D7C015126}" type="sibTrans" cxnId="{8907DA63-9684-4109-B6E2-3C9D046406C6}">
      <dgm:prSet/>
      <dgm:spPr/>
      <dgm:t>
        <a:bodyPr/>
        <a:lstStyle/>
        <a:p>
          <a:endParaRPr lang="ru-RU"/>
        </a:p>
      </dgm:t>
    </dgm:pt>
    <dgm:pt modelId="{B96E21BC-A1A2-4ACF-805D-7A57FB69AC7F}" type="pres">
      <dgm:prSet presAssocID="{A5E91412-0917-420E-A9B4-6EA72EFCCC1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C3E3EC3-1E58-4EA5-9E2D-33691CEBE06C}" type="pres">
      <dgm:prSet presAssocID="{1DDDEF4F-D315-412F-92B9-4CCF0F6AFA69}" presName="noChildren" presStyleCnt="0"/>
      <dgm:spPr/>
    </dgm:pt>
    <dgm:pt modelId="{150049DF-BAA2-453B-AAE7-6B4E99540424}" type="pres">
      <dgm:prSet presAssocID="{1DDDEF4F-D315-412F-92B9-4CCF0F6AFA69}" presName="gap" presStyleCnt="0"/>
      <dgm:spPr/>
    </dgm:pt>
    <dgm:pt modelId="{440EEACA-0286-4017-83ED-D76BD21E53CC}" type="pres">
      <dgm:prSet presAssocID="{1DDDEF4F-D315-412F-92B9-4CCF0F6AFA69}" presName="medCircle2" presStyleLbl="vennNode1" presStyleIdx="0" presStyleCnt="3" custScaleX="74822" custScaleY="77254" custLinFactNeighborX="-49406" custLinFactNeighborY="-2019"/>
      <dgm:spPr>
        <a:prstGeom prst="rightArrow">
          <a:avLst/>
        </a:prstGeom>
      </dgm:spPr>
    </dgm:pt>
    <dgm:pt modelId="{8E4B4F12-FF1F-43C9-B430-236A9FF81B77}" type="pres">
      <dgm:prSet presAssocID="{1DDDEF4F-D315-412F-92B9-4CCF0F6AFA69}" presName="txLvlOnly1" presStyleLbl="revTx" presStyleIdx="0" presStyleCnt="3" custScaleX="98722"/>
      <dgm:spPr/>
      <dgm:t>
        <a:bodyPr/>
        <a:lstStyle/>
        <a:p>
          <a:endParaRPr lang="ru-RU"/>
        </a:p>
      </dgm:t>
    </dgm:pt>
    <dgm:pt modelId="{EEB56690-31E7-49D0-99C4-CE96C28F12C7}" type="pres">
      <dgm:prSet presAssocID="{1DE938B6-6F8A-4D21-A996-5C919D4C5A77}" presName="noChildren" presStyleCnt="0"/>
      <dgm:spPr/>
    </dgm:pt>
    <dgm:pt modelId="{17041A74-026F-4786-9C35-4F9420EE39D5}" type="pres">
      <dgm:prSet presAssocID="{1DE938B6-6F8A-4D21-A996-5C919D4C5A77}" presName="gap" presStyleCnt="0"/>
      <dgm:spPr/>
    </dgm:pt>
    <dgm:pt modelId="{0AD8814F-F0CD-4D41-BEAC-9AFA78D4557D}" type="pres">
      <dgm:prSet presAssocID="{1DE938B6-6F8A-4D21-A996-5C919D4C5A77}" presName="medCircle2" presStyleLbl="vennNode1" presStyleIdx="1" presStyleCnt="3" custScaleX="74822" custScaleY="77254" custLinFactNeighborX="-49406" custLinFactNeighborY="-2019"/>
      <dgm:spPr>
        <a:prstGeom prst="rightArrow">
          <a:avLst/>
        </a:prstGeom>
      </dgm:spPr>
    </dgm:pt>
    <dgm:pt modelId="{D953EFF1-020D-4FD0-B6B7-FAF0447E7C82}" type="pres">
      <dgm:prSet presAssocID="{1DE938B6-6F8A-4D21-A996-5C919D4C5A77}" presName="txLvlOnly1" presStyleLbl="revTx" presStyleIdx="1" presStyleCnt="3" custScaleX="98636" custScaleY="74304" custLinFactNeighborX="-443" custLinFactNeighborY="-10615"/>
      <dgm:spPr/>
      <dgm:t>
        <a:bodyPr/>
        <a:lstStyle/>
        <a:p>
          <a:endParaRPr lang="ru-RU"/>
        </a:p>
      </dgm:t>
    </dgm:pt>
    <dgm:pt modelId="{89F82A40-EB12-41A4-AE98-0DF54004ACD0}" type="pres">
      <dgm:prSet presAssocID="{611D08F0-F947-432B-AFA6-D8EB317940A3}" presName="noChildren" presStyleCnt="0"/>
      <dgm:spPr/>
    </dgm:pt>
    <dgm:pt modelId="{9CD3FA49-9B17-48E7-A019-0FB75B344C60}" type="pres">
      <dgm:prSet presAssocID="{611D08F0-F947-432B-AFA6-D8EB317940A3}" presName="gap" presStyleCnt="0"/>
      <dgm:spPr/>
    </dgm:pt>
    <dgm:pt modelId="{112FF07E-209E-4326-94D0-E969D05812AC}" type="pres">
      <dgm:prSet presAssocID="{611D08F0-F947-432B-AFA6-D8EB317940A3}" presName="medCircle2" presStyleLbl="vennNode1" presStyleIdx="2" presStyleCnt="3" custScaleX="74822" custScaleY="77254" custLinFactNeighborX="-49406" custLinFactNeighborY="-2019"/>
      <dgm:spPr>
        <a:prstGeom prst="rightArrow">
          <a:avLst/>
        </a:prstGeom>
      </dgm:spPr>
    </dgm:pt>
    <dgm:pt modelId="{59E9186E-BB9E-4D22-B721-9EC9FE1E10F7}" type="pres">
      <dgm:prSet presAssocID="{611D08F0-F947-432B-AFA6-D8EB317940A3}" presName="txLvlOnly1" presStyleLbl="revTx" presStyleIdx="2" presStyleCnt="3" custScaleX="98643"/>
      <dgm:spPr/>
      <dgm:t>
        <a:bodyPr/>
        <a:lstStyle/>
        <a:p>
          <a:endParaRPr lang="ru-RU"/>
        </a:p>
      </dgm:t>
    </dgm:pt>
  </dgm:ptLst>
  <dgm:cxnLst>
    <dgm:cxn modelId="{67A1E3FF-62F5-4E7B-BC13-0FF151076D09}" type="presOf" srcId="{611D08F0-F947-432B-AFA6-D8EB317940A3}" destId="{59E9186E-BB9E-4D22-B721-9EC9FE1E10F7}" srcOrd="0" destOrd="0" presId="urn:microsoft.com/office/officeart/2008/layout/VerticalCircleList"/>
    <dgm:cxn modelId="{8907DA63-9684-4109-B6E2-3C9D046406C6}" srcId="{A5E91412-0917-420E-A9B4-6EA72EFCCC17}" destId="{611D08F0-F947-432B-AFA6-D8EB317940A3}" srcOrd="2" destOrd="0" parTransId="{5145E501-EC0F-4AD1-947A-97D2A4B16A54}" sibTransId="{AFA95C2A-D6D1-408B-878F-D88D7C015126}"/>
    <dgm:cxn modelId="{177896C2-85AD-4D50-AD8F-645E5A00FF3E}" srcId="{A5E91412-0917-420E-A9B4-6EA72EFCCC17}" destId="{1DDDEF4F-D315-412F-92B9-4CCF0F6AFA69}" srcOrd="0" destOrd="0" parTransId="{3780C477-4FC4-4D25-B970-8F93D924B01D}" sibTransId="{BBF5BB42-BF56-4F5B-A104-4D7543832D1B}"/>
    <dgm:cxn modelId="{8EA500C2-D32C-4486-A16A-6C8138660F43}" type="presOf" srcId="{A5E91412-0917-420E-A9B4-6EA72EFCCC17}" destId="{B96E21BC-A1A2-4ACF-805D-7A57FB69AC7F}" srcOrd="0" destOrd="0" presId="urn:microsoft.com/office/officeart/2008/layout/VerticalCircleList"/>
    <dgm:cxn modelId="{696930CB-BCFA-4BC5-A3CE-900F989ADD5D}" type="presOf" srcId="{1DDDEF4F-D315-412F-92B9-4CCF0F6AFA69}" destId="{8E4B4F12-FF1F-43C9-B430-236A9FF81B77}" srcOrd="0" destOrd="0" presId="urn:microsoft.com/office/officeart/2008/layout/VerticalCircleList"/>
    <dgm:cxn modelId="{AF76B6CF-529B-461D-BFA0-CCC43BB1B83E}" srcId="{A5E91412-0917-420E-A9B4-6EA72EFCCC17}" destId="{1DE938B6-6F8A-4D21-A996-5C919D4C5A77}" srcOrd="1" destOrd="0" parTransId="{681A235D-F824-4C0F-A9DD-F8BE9A9CBC09}" sibTransId="{5A142DE4-7BC0-420B-BC0E-2654021077E3}"/>
    <dgm:cxn modelId="{A11BBF5E-80A7-4DC4-937D-0FFB44004454}" type="presOf" srcId="{1DE938B6-6F8A-4D21-A996-5C919D4C5A77}" destId="{D953EFF1-020D-4FD0-B6B7-FAF0447E7C82}" srcOrd="0" destOrd="0" presId="urn:microsoft.com/office/officeart/2008/layout/VerticalCircleList"/>
    <dgm:cxn modelId="{45C8DD8E-76D7-40FB-BBC0-E610FB6529DE}" type="presParOf" srcId="{B96E21BC-A1A2-4ACF-805D-7A57FB69AC7F}" destId="{5C3E3EC3-1E58-4EA5-9E2D-33691CEBE06C}" srcOrd="0" destOrd="0" presId="urn:microsoft.com/office/officeart/2008/layout/VerticalCircleList"/>
    <dgm:cxn modelId="{5749F39B-7CC8-4E49-82E4-6A1EC60BAA23}" type="presParOf" srcId="{5C3E3EC3-1E58-4EA5-9E2D-33691CEBE06C}" destId="{150049DF-BAA2-453B-AAE7-6B4E99540424}" srcOrd="0" destOrd="0" presId="urn:microsoft.com/office/officeart/2008/layout/VerticalCircleList"/>
    <dgm:cxn modelId="{AF40F5B7-8F38-4132-B9C8-F096481551B1}" type="presParOf" srcId="{5C3E3EC3-1E58-4EA5-9E2D-33691CEBE06C}" destId="{440EEACA-0286-4017-83ED-D76BD21E53CC}" srcOrd="1" destOrd="0" presId="urn:microsoft.com/office/officeart/2008/layout/VerticalCircleList"/>
    <dgm:cxn modelId="{7BBA6A3A-69C8-41C4-BACF-390BFFE5D9F7}" type="presParOf" srcId="{5C3E3EC3-1E58-4EA5-9E2D-33691CEBE06C}" destId="{8E4B4F12-FF1F-43C9-B430-236A9FF81B77}" srcOrd="2" destOrd="0" presId="urn:microsoft.com/office/officeart/2008/layout/VerticalCircleList"/>
    <dgm:cxn modelId="{4EFC3786-934F-4FFF-B658-DC7830DA0D4D}" type="presParOf" srcId="{B96E21BC-A1A2-4ACF-805D-7A57FB69AC7F}" destId="{EEB56690-31E7-49D0-99C4-CE96C28F12C7}" srcOrd="1" destOrd="0" presId="urn:microsoft.com/office/officeart/2008/layout/VerticalCircleList"/>
    <dgm:cxn modelId="{CD408B9F-F70E-43DC-A841-B1E446CC0013}" type="presParOf" srcId="{EEB56690-31E7-49D0-99C4-CE96C28F12C7}" destId="{17041A74-026F-4786-9C35-4F9420EE39D5}" srcOrd="0" destOrd="0" presId="urn:microsoft.com/office/officeart/2008/layout/VerticalCircleList"/>
    <dgm:cxn modelId="{F44653E4-4843-432A-B2DA-E77158A398D5}" type="presParOf" srcId="{EEB56690-31E7-49D0-99C4-CE96C28F12C7}" destId="{0AD8814F-F0CD-4D41-BEAC-9AFA78D4557D}" srcOrd="1" destOrd="0" presId="urn:microsoft.com/office/officeart/2008/layout/VerticalCircleList"/>
    <dgm:cxn modelId="{64150740-D2BE-45D6-954C-1BFBB6DD0448}" type="presParOf" srcId="{EEB56690-31E7-49D0-99C4-CE96C28F12C7}" destId="{D953EFF1-020D-4FD0-B6B7-FAF0447E7C82}" srcOrd="2" destOrd="0" presId="urn:microsoft.com/office/officeart/2008/layout/VerticalCircleList"/>
    <dgm:cxn modelId="{50A3F5A6-8BCE-4A3A-B797-1B23B27E2B55}" type="presParOf" srcId="{B96E21BC-A1A2-4ACF-805D-7A57FB69AC7F}" destId="{89F82A40-EB12-41A4-AE98-0DF54004ACD0}" srcOrd="2" destOrd="0" presId="urn:microsoft.com/office/officeart/2008/layout/VerticalCircleList"/>
    <dgm:cxn modelId="{124DDBC0-7D73-4761-9074-69FCDE25A6AB}" type="presParOf" srcId="{89F82A40-EB12-41A4-AE98-0DF54004ACD0}" destId="{9CD3FA49-9B17-48E7-A019-0FB75B344C60}" srcOrd="0" destOrd="0" presId="urn:microsoft.com/office/officeart/2008/layout/VerticalCircleList"/>
    <dgm:cxn modelId="{E1666B39-F9DB-495B-9862-A7B27190D40E}" type="presParOf" srcId="{89F82A40-EB12-41A4-AE98-0DF54004ACD0}" destId="{112FF07E-209E-4326-94D0-E969D05812AC}" srcOrd="1" destOrd="0" presId="urn:microsoft.com/office/officeart/2008/layout/VerticalCircleList"/>
    <dgm:cxn modelId="{79D17188-A567-48C7-8F87-BC20379C2EF4}" type="presParOf" srcId="{89F82A40-EB12-41A4-AE98-0DF54004ACD0}" destId="{59E9186E-BB9E-4D22-B721-9EC9FE1E10F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8BF7E-EB8A-4043-B70B-5F5ABDE37CE4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E7A8D-1869-4FD5-92A1-CCEC5C2D6643}">
      <dgm:prSet phldrT="[Текст]" custT="1"/>
      <dgm:spPr/>
      <dgm:t>
        <a:bodyPr/>
        <a:lstStyle/>
        <a:p>
          <a:r>
            <a:rPr lang="ru-RU" sz="2800" b="1" i="0" u="none" dirty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2800" b="1" i="0" u="none" dirty="0">
            <a:latin typeface="Times New Roman" pitchFamily="18" charset="0"/>
            <a:cs typeface="Times New Roman" pitchFamily="18" charset="0"/>
          </a:endParaRPr>
        </a:p>
      </dgm:t>
    </dgm:pt>
    <dgm:pt modelId="{EB056215-F0D2-4C39-8E1D-391E7AE5DE57}" type="parTrans" cxnId="{A93B5558-4AF8-4CED-BAE9-6368791838FE}">
      <dgm:prSet/>
      <dgm:spPr/>
      <dgm:t>
        <a:bodyPr/>
        <a:lstStyle/>
        <a:p>
          <a:endParaRPr lang="ru-RU"/>
        </a:p>
      </dgm:t>
    </dgm:pt>
    <dgm:pt modelId="{98014B22-7035-4D4E-964C-0E3D437F0B43}" type="sibTrans" cxnId="{A93B5558-4AF8-4CED-BAE9-6368791838FE}">
      <dgm:prSet/>
      <dgm:spPr/>
      <dgm:t>
        <a:bodyPr/>
        <a:lstStyle/>
        <a:p>
          <a:endParaRPr lang="ru-RU"/>
        </a:p>
      </dgm:t>
    </dgm:pt>
    <dgm:pt modelId="{B6714EA9-D01B-4FD9-A40B-573A6C384362}">
      <dgm:prSet phldrT="[Текст]" custT="1"/>
      <dgm:spPr/>
      <dgm:t>
        <a:bodyPr/>
        <a:lstStyle/>
        <a:p>
          <a:r>
            <a:rPr lang="ru-RU" sz="2400" b="1" i="0" u="none" dirty="0" smtClean="0">
              <a:latin typeface="Times New Roman" pitchFamily="18" charset="0"/>
              <a:cs typeface="Times New Roman" pitchFamily="18" charset="0"/>
            </a:rPr>
            <a:t>на выполнение государственного (муниципального) задания</a:t>
          </a:r>
          <a:endParaRPr lang="ru-RU" sz="2400" b="1" i="0" u="none" dirty="0">
            <a:latin typeface="Times New Roman" pitchFamily="18" charset="0"/>
            <a:cs typeface="Times New Roman" pitchFamily="18" charset="0"/>
          </a:endParaRPr>
        </a:p>
      </dgm:t>
    </dgm:pt>
    <dgm:pt modelId="{0CC89863-550D-43F9-B146-3183ED196D2C}" type="parTrans" cxnId="{707C1B93-5509-4E1D-AD15-AD82C50D309E}">
      <dgm:prSet/>
      <dgm:spPr/>
      <dgm:t>
        <a:bodyPr/>
        <a:lstStyle/>
        <a:p>
          <a:endParaRPr lang="ru-RU"/>
        </a:p>
      </dgm:t>
    </dgm:pt>
    <dgm:pt modelId="{B732ABEA-5057-443C-9F25-5C2AD0BEA9D7}" type="sibTrans" cxnId="{707C1B93-5509-4E1D-AD15-AD82C50D309E}">
      <dgm:prSet/>
      <dgm:spPr/>
      <dgm:t>
        <a:bodyPr/>
        <a:lstStyle/>
        <a:p>
          <a:endParaRPr lang="ru-RU"/>
        </a:p>
      </dgm:t>
    </dgm:pt>
    <dgm:pt modelId="{06D9DE13-79A8-4ED3-A6A7-D394A06DEC17}">
      <dgm:prSet phldrT="[Текст]" custT="1"/>
      <dgm:spPr/>
      <dgm:t>
        <a:bodyPr/>
        <a:lstStyle/>
        <a:p>
          <a:r>
            <a:rPr lang="ru-RU" sz="2400" b="1" i="0" u="none" dirty="0" smtClean="0">
              <a:latin typeface="Times New Roman" pitchFamily="18" charset="0"/>
              <a:cs typeface="Times New Roman" pitchFamily="18" charset="0"/>
            </a:rPr>
            <a:t>на иные цели</a:t>
          </a:r>
          <a:endParaRPr lang="ru-RU" sz="2400" b="1" i="0" u="none" dirty="0">
            <a:latin typeface="Times New Roman" pitchFamily="18" charset="0"/>
            <a:cs typeface="Times New Roman" pitchFamily="18" charset="0"/>
          </a:endParaRPr>
        </a:p>
      </dgm:t>
    </dgm:pt>
    <dgm:pt modelId="{C5C687CE-DD9E-4299-8534-53EB9F254274}" type="parTrans" cxnId="{F59FF0B5-98D5-4D8E-A05F-565A634147CA}">
      <dgm:prSet/>
      <dgm:spPr/>
      <dgm:t>
        <a:bodyPr/>
        <a:lstStyle/>
        <a:p>
          <a:endParaRPr lang="ru-RU"/>
        </a:p>
      </dgm:t>
    </dgm:pt>
    <dgm:pt modelId="{5135F5A5-1447-4AF4-8537-1DEF0B308443}" type="sibTrans" cxnId="{F59FF0B5-98D5-4D8E-A05F-565A634147CA}">
      <dgm:prSet/>
      <dgm:spPr/>
      <dgm:t>
        <a:bodyPr/>
        <a:lstStyle/>
        <a:p>
          <a:endParaRPr lang="ru-RU"/>
        </a:p>
      </dgm:t>
    </dgm:pt>
    <dgm:pt modelId="{24C976AC-B157-4C7D-B5AF-9476A2997F73}">
      <dgm:prSet phldrT="[Текст]" custT="1"/>
      <dgm:spPr/>
      <dgm:t>
        <a:bodyPr/>
        <a:lstStyle/>
        <a:p>
          <a:r>
            <a:rPr lang="ru-RU" sz="2400" b="1" i="0" u="none" dirty="0" smtClean="0">
              <a:latin typeface="Times New Roman" pitchFamily="18" charset="0"/>
              <a:cs typeface="Times New Roman" pitchFamily="18" charset="0"/>
            </a:rPr>
            <a:t>юридическим лицам</a:t>
          </a:r>
          <a:endParaRPr lang="ru-RU" sz="2400" b="1" i="0" u="none" dirty="0">
            <a:latin typeface="Times New Roman" pitchFamily="18" charset="0"/>
            <a:cs typeface="Times New Roman" pitchFamily="18" charset="0"/>
          </a:endParaRPr>
        </a:p>
      </dgm:t>
    </dgm:pt>
    <dgm:pt modelId="{957A07B8-1693-40B5-BFA9-F37B50DAEC1E}" type="parTrans" cxnId="{1E11A807-F6AE-4E8D-90E9-AEC3224AD3F2}">
      <dgm:prSet/>
      <dgm:spPr/>
      <dgm:t>
        <a:bodyPr/>
        <a:lstStyle/>
        <a:p>
          <a:endParaRPr lang="ru-RU"/>
        </a:p>
      </dgm:t>
    </dgm:pt>
    <dgm:pt modelId="{59880489-435E-40FC-8221-19A89780C333}" type="sibTrans" cxnId="{1E11A807-F6AE-4E8D-90E9-AEC3224AD3F2}">
      <dgm:prSet/>
      <dgm:spPr/>
      <dgm:t>
        <a:bodyPr/>
        <a:lstStyle/>
        <a:p>
          <a:endParaRPr lang="ru-RU"/>
        </a:p>
      </dgm:t>
    </dgm:pt>
    <dgm:pt modelId="{B32F9333-7F5C-4D0F-B5AF-50CFFE3590D8}" type="pres">
      <dgm:prSet presAssocID="{0738BF7E-EB8A-4043-B70B-5F5ABDE37C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43AF62-C514-4A54-B094-69C10FD2AEA4}" type="pres">
      <dgm:prSet presAssocID="{097E7A8D-1869-4FD5-92A1-CCEC5C2D6643}" presName="hierRoot1" presStyleCnt="0"/>
      <dgm:spPr/>
    </dgm:pt>
    <dgm:pt modelId="{64F06FE2-F9D3-4BD4-A0D3-7224628CF714}" type="pres">
      <dgm:prSet presAssocID="{097E7A8D-1869-4FD5-92A1-CCEC5C2D6643}" presName="composite" presStyleCnt="0"/>
      <dgm:spPr/>
    </dgm:pt>
    <dgm:pt modelId="{83F00864-5D10-4E1C-9B6A-B92E6C4175AA}" type="pres">
      <dgm:prSet presAssocID="{097E7A8D-1869-4FD5-92A1-CCEC5C2D6643}" presName="background" presStyleLbl="node0" presStyleIdx="0" presStyleCnt="1"/>
      <dgm:spPr/>
    </dgm:pt>
    <dgm:pt modelId="{C7424CAC-D792-4079-98A4-6FD81DDA8818}" type="pres">
      <dgm:prSet presAssocID="{097E7A8D-1869-4FD5-92A1-CCEC5C2D664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D70954-43CA-4651-9863-98544014F3C5}" type="pres">
      <dgm:prSet presAssocID="{097E7A8D-1869-4FD5-92A1-CCEC5C2D6643}" presName="hierChild2" presStyleCnt="0"/>
      <dgm:spPr/>
    </dgm:pt>
    <dgm:pt modelId="{4538D23D-4DFB-401E-98DB-E1C20AC47817}" type="pres">
      <dgm:prSet presAssocID="{0CC89863-550D-43F9-B146-3183ED196D2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A963962-F6C4-43A6-B273-55FDD4B8909F}" type="pres">
      <dgm:prSet presAssocID="{B6714EA9-D01B-4FD9-A40B-573A6C384362}" presName="hierRoot2" presStyleCnt="0"/>
      <dgm:spPr/>
    </dgm:pt>
    <dgm:pt modelId="{A0A386D9-A4F0-4DCF-89B1-538D1D7D8340}" type="pres">
      <dgm:prSet presAssocID="{B6714EA9-D01B-4FD9-A40B-573A6C384362}" presName="composite2" presStyleCnt="0"/>
      <dgm:spPr/>
    </dgm:pt>
    <dgm:pt modelId="{35EB36E4-BE6D-4A87-905C-24A3934F0334}" type="pres">
      <dgm:prSet presAssocID="{B6714EA9-D01B-4FD9-A40B-573A6C384362}" presName="background2" presStyleLbl="node2" presStyleIdx="0" presStyleCnt="3"/>
      <dgm:spPr/>
    </dgm:pt>
    <dgm:pt modelId="{AC0E6EA6-BE77-4783-A7BB-6A58A0DCA8A4}" type="pres">
      <dgm:prSet presAssocID="{B6714EA9-D01B-4FD9-A40B-573A6C384362}" presName="text2" presStyleLbl="fgAcc2" presStyleIdx="0" presStyleCnt="3" custScaleX="133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683920-5415-4AB4-89DB-90372BD1D18C}" type="pres">
      <dgm:prSet presAssocID="{B6714EA9-D01B-4FD9-A40B-573A6C384362}" presName="hierChild3" presStyleCnt="0"/>
      <dgm:spPr/>
    </dgm:pt>
    <dgm:pt modelId="{1F3E58A5-FB23-41DD-B088-A4A7A26C866F}" type="pres">
      <dgm:prSet presAssocID="{C5C687CE-DD9E-4299-8534-53EB9F25427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EE2725E-FA97-4272-84C2-3CF84461CCF4}" type="pres">
      <dgm:prSet presAssocID="{06D9DE13-79A8-4ED3-A6A7-D394A06DEC17}" presName="hierRoot2" presStyleCnt="0"/>
      <dgm:spPr/>
    </dgm:pt>
    <dgm:pt modelId="{5EE2EA54-C410-487F-B913-50F0FC179BA8}" type="pres">
      <dgm:prSet presAssocID="{06D9DE13-79A8-4ED3-A6A7-D394A06DEC17}" presName="composite2" presStyleCnt="0"/>
      <dgm:spPr/>
    </dgm:pt>
    <dgm:pt modelId="{4DED9375-BED7-48C0-80FB-0B4B2CA6FC8F}" type="pres">
      <dgm:prSet presAssocID="{06D9DE13-79A8-4ED3-A6A7-D394A06DEC17}" presName="background2" presStyleLbl="node2" presStyleIdx="1" presStyleCnt="3"/>
      <dgm:spPr/>
    </dgm:pt>
    <dgm:pt modelId="{AD815A02-95FC-40DC-9D97-07E420C2A2BE}" type="pres">
      <dgm:prSet presAssocID="{06D9DE13-79A8-4ED3-A6A7-D394A06DEC1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5EE2B-5509-45BE-AABD-3645C7942BA0}" type="pres">
      <dgm:prSet presAssocID="{06D9DE13-79A8-4ED3-A6A7-D394A06DEC17}" presName="hierChild3" presStyleCnt="0"/>
      <dgm:spPr/>
    </dgm:pt>
    <dgm:pt modelId="{4DF3D73D-2FD0-4882-9B01-8428C06DB11F}" type="pres">
      <dgm:prSet presAssocID="{957A07B8-1693-40B5-BFA9-F37B50DAEC1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F0B4CD8-614C-4D30-A160-8BEFA2AB23C7}" type="pres">
      <dgm:prSet presAssocID="{24C976AC-B157-4C7D-B5AF-9476A2997F73}" presName="hierRoot2" presStyleCnt="0"/>
      <dgm:spPr/>
    </dgm:pt>
    <dgm:pt modelId="{204E2CC1-47CE-4E27-B206-FF74C92988ED}" type="pres">
      <dgm:prSet presAssocID="{24C976AC-B157-4C7D-B5AF-9476A2997F73}" presName="composite2" presStyleCnt="0"/>
      <dgm:spPr/>
    </dgm:pt>
    <dgm:pt modelId="{CBBF806E-C3FD-45BE-AB9F-DFF98D7D56E1}" type="pres">
      <dgm:prSet presAssocID="{24C976AC-B157-4C7D-B5AF-9476A2997F73}" presName="background2" presStyleLbl="node2" presStyleIdx="2" presStyleCnt="3"/>
      <dgm:spPr/>
    </dgm:pt>
    <dgm:pt modelId="{3EB662FF-10DF-4FE2-B6D8-F216B609DB40}" type="pres">
      <dgm:prSet presAssocID="{24C976AC-B157-4C7D-B5AF-9476A2997F73}" presName="text2" presStyleLbl="fgAcc2" presStyleIdx="2" presStyleCnt="3" custScaleX="108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2B614-25BA-4B5A-A295-4A6F2D427A5E}" type="pres">
      <dgm:prSet presAssocID="{24C976AC-B157-4C7D-B5AF-9476A2997F73}" presName="hierChild3" presStyleCnt="0"/>
      <dgm:spPr/>
    </dgm:pt>
  </dgm:ptLst>
  <dgm:cxnLst>
    <dgm:cxn modelId="{EB229EAC-59BF-4C2A-B237-05C6574E4145}" type="presOf" srcId="{B6714EA9-D01B-4FD9-A40B-573A6C384362}" destId="{AC0E6EA6-BE77-4783-A7BB-6A58A0DCA8A4}" srcOrd="0" destOrd="0" presId="urn:microsoft.com/office/officeart/2005/8/layout/hierarchy1"/>
    <dgm:cxn modelId="{A93B5558-4AF8-4CED-BAE9-6368791838FE}" srcId="{0738BF7E-EB8A-4043-B70B-5F5ABDE37CE4}" destId="{097E7A8D-1869-4FD5-92A1-CCEC5C2D6643}" srcOrd="0" destOrd="0" parTransId="{EB056215-F0D2-4C39-8E1D-391E7AE5DE57}" sibTransId="{98014B22-7035-4D4E-964C-0E3D437F0B43}"/>
    <dgm:cxn modelId="{F59FF0B5-98D5-4D8E-A05F-565A634147CA}" srcId="{097E7A8D-1869-4FD5-92A1-CCEC5C2D6643}" destId="{06D9DE13-79A8-4ED3-A6A7-D394A06DEC17}" srcOrd="1" destOrd="0" parTransId="{C5C687CE-DD9E-4299-8534-53EB9F254274}" sibTransId="{5135F5A5-1447-4AF4-8537-1DEF0B308443}"/>
    <dgm:cxn modelId="{1E11A807-F6AE-4E8D-90E9-AEC3224AD3F2}" srcId="{097E7A8D-1869-4FD5-92A1-CCEC5C2D6643}" destId="{24C976AC-B157-4C7D-B5AF-9476A2997F73}" srcOrd="2" destOrd="0" parTransId="{957A07B8-1693-40B5-BFA9-F37B50DAEC1E}" sibTransId="{59880489-435E-40FC-8221-19A89780C333}"/>
    <dgm:cxn modelId="{53148CC7-7FE1-40D9-B4BC-3513951A3C28}" type="presOf" srcId="{097E7A8D-1869-4FD5-92A1-CCEC5C2D6643}" destId="{C7424CAC-D792-4079-98A4-6FD81DDA8818}" srcOrd="0" destOrd="0" presId="urn:microsoft.com/office/officeart/2005/8/layout/hierarchy1"/>
    <dgm:cxn modelId="{942BB06B-2D9F-4FEC-955F-5BEDFFA632AF}" type="presOf" srcId="{0738BF7E-EB8A-4043-B70B-5F5ABDE37CE4}" destId="{B32F9333-7F5C-4D0F-B5AF-50CFFE3590D8}" srcOrd="0" destOrd="0" presId="urn:microsoft.com/office/officeart/2005/8/layout/hierarchy1"/>
    <dgm:cxn modelId="{E6B3A065-2BC0-494D-AA5C-BE58194C8369}" type="presOf" srcId="{C5C687CE-DD9E-4299-8534-53EB9F254274}" destId="{1F3E58A5-FB23-41DD-B088-A4A7A26C866F}" srcOrd="0" destOrd="0" presId="urn:microsoft.com/office/officeart/2005/8/layout/hierarchy1"/>
    <dgm:cxn modelId="{CC1E5653-A2AD-4BC5-8E72-080CBC5ED57C}" type="presOf" srcId="{24C976AC-B157-4C7D-B5AF-9476A2997F73}" destId="{3EB662FF-10DF-4FE2-B6D8-F216B609DB40}" srcOrd="0" destOrd="0" presId="urn:microsoft.com/office/officeart/2005/8/layout/hierarchy1"/>
    <dgm:cxn modelId="{707C1B93-5509-4E1D-AD15-AD82C50D309E}" srcId="{097E7A8D-1869-4FD5-92A1-CCEC5C2D6643}" destId="{B6714EA9-D01B-4FD9-A40B-573A6C384362}" srcOrd="0" destOrd="0" parTransId="{0CC89863-550D-43F9-B146-3183ED196D2C}" sibTransId="{B732ABEA-5057-443C-9F25-5C2AD0BEA9D7}"/>
    <dgm:cxn modelId="{96A4F930-B30A-4E39-BE34-ED7B25E0AE05}" type="presOf" srcId="{06D9DE13-79A8-4ED3-A6A7-D394A06DEC17}" destId="{AD815A02-95FC-40DC-9D97-07E420C2A2BE}" srcOrd="0" destOrd="0" presId="urn:microsoft.com/office/officeart/2005/8/layout/hierarchy1"/>
    <dgm:cxn modelId="{315DF144-0AD4-4241-98B6-80E8581A7687}" type="presOf" srcId="{0CC89863-550D-43F9-B146-3183ED196D2C}" destId="{4538D23D-4DFB-401E-98DB-E1C20AC47817}" srcOrd="0" destOrd="0" presId="urn:microsoft.com/office/officeart/2005/8/layout/hierarchy1"/>
    <dgm:cxn modelId="{0A45792C-C67C-4DFA-99B5-4495B1BD3B18}" type="presOf" srcId="{957A07B8-1693-40B5-BFA9-F37B50DAEC1E}" destId="{4DF3D73D-2FD0-4882-9B01-8428C06DB11F}" srcOrd="0" destOrd="0" presId="urn:microsoft.com/office/officeart/2005/8/layout/hierarchy1"/>
    <dgm:cxn modelId="{F5EEDDEF-1A56-48F1-8CA9-062F48B8265D}" type="presParOf" srcId="{B32F9333-7F5C-4D0F-B5AF-50CFFE3590D8}" destId="{FF43AF62-C514-4A54-B094-69C10FD2AEA4}" srcOrd="0" destOrd="0" presId="urn:microsoft.com/office/officeart/2005/8/layout/hierarchy1"/>
    <dgm:cxn modelId="{D904A8B4-946E-4BEC-A9BB-C071D47CA233}" type="presParOf" srcId="{FF43AF62-C514-4A54-B094-69C10FD2AEA4}" destId="{64F06FE2-F9D3-4BD4-A0D3-7224628CF714}" srcOrd="0" destOrd="0" presId="urn:microsoft.com/office/officeart/2005/8/layout/hierarchy1"/>
    <dgm:cxn modelId="{2BA3E20C-C261-4427-A063-C71AC49B7084}" type="presParOf" srcId="{64F06FE2-F9D3-4BD4-A0D3-7224628CF714}" destId="{83F00864-5D10-4E1C-9B6A-B92E6C4175AA}" srcOrd="0" destOrd="0" presId="urn:microsoft.com/office/officeart/2005/8/layout/hierarchy1"/>
    <dgm:cxn modelId="{8A410662-128E-41EB-ABF0-B92D3A417FEF}" type="presParOf" srcId="{64F06FE2-F9D3-4BD4-A0D3-7224628CF714}" destId="{C7424CAC-D792-4079-98A4-6FD81DDA8818}" srcOrd="1" destOrd="0" presId="urn:microsoft.com/office/officeart/2005/8/layout/hierarchy1"/>
    <dgm:cxn modelId="{AF4C1171-3F02-48B5-B2AE-9A1C70ED29EB}" type="presParOf" srcId="{FF43AF62-C514-4A54-B094-69C10FD2AEA4}" destId="{E4D70954-43CA-4651-9863-98544014F3C5}" srcOrd="1" destOrd="0" presId="urn:microsoft.com/office/officeart/2005/8/layout/hierarchy1"/>
    <dgm:cxn modelId="{FE5E6DAF-F540-4A99-AD0D-8A656D5FEEE0}" type="presParOf" srcId="{E4D70954-43CA-4651-9863-98544014F3C5}" destId="{4538D23D-4DFB-401E-98DB-E1C20AC47817}" srcOrd="0" destOrd="0" presId="urn:microsoft.com/office/officeart/2005/8/layout/hierarchy1"/>
    <dgm:cxn modelId="{3E8313CD-401F-40C1-A43C-4248B3291969}" type="presParOf" srcId="{E4D70954-43CA-4651-9863-98544014F3C5}" destId="{BA963962-F6C4-43A6-B273-55FDD4B8909F}" srcOrd="1" destOrd="0" presId="urn:microsoft.com/office/officeart/2005/8/layout/hierarchy1"/>
    <dgm:cxn modelId="{5A38E21E-62A9-493F-AEED-D19B0EDF7A24}" type="presParOf" srcId="{BA963962-F6C4-43A6-B273-55FDD4B8909F}" destId="{A0A386D9-A4F0-4DCF-89B1-538D1D7D8340}" srcOrd="0" destOrd="0" presId="urn:microsoft.com/office/officeart/2005/8/layout/hierarchy1"/>
    <dgm:cxn modelId="{EA464A2A-9BF9-4D69-9D45-00D62161DB19}" type="presParOf" srcId="{A0A386D9-A4F0-4DCF-89B1-538D1D7D8340}" destId="{35EB36E4-BE6D-4A87-905C-24A3934F0334}" srcOrd="0" destOrd="0" presId="urn:microsoft.com/office/officeart/2005/8/layout/hierarchy1"/>
    <dgm:cxn modelId="{6ED56728-C15D-494A-9137-0F53A1CA5AF3}" type="presParOf" srcId="{A0A386D9-A4F0-4DCF-89B1-538D1D7D8340}" destId="{AC0E6EA6-BE77-4783-A7BB-6A58A0DCA8A4}" srcOrd="1" destOrd="0" presId="urn:microsoft.com/office/officeart/2005/8/layout/hierarchy1"/>
    <dgm:cxn modelId="{15D87532-7116-41B8-BC4F-B72C9601AB7D}" type="presParOf" srcId="{BA963962-F6C4-43A6-B273-55FDD4B8909F}" destId="{19683920-5415-4AB4-89DB-90372BD1D18C}" srcOrd="1" destOrd="0" presId="urn:microsoft.com/office/officeart/2005/8/layout/hierarchy1"/>
    <dgm:cxn modelId="{63C66661-F26C-490C-B414-EF2C9F26BD8A}" type="presParOf" srcId="{E4D70954-43CA-4651-9863-98544014F3C5}" destId="{1F3E58A5-FB23-41DD-B088-A4A7A26C866F}" srcOrd="2" destOrd="0" presId="urn:microsoft.com/office/officeart/2005/8/layout/hierarchy1"/>
    <dgm:cxn modelId="{31AA1F8A-189B-4D84-8D6B-803874EF0462}" type="presParOf" srcId="{E4D70954-43CA-4651-9863-98544014F3C5}" destId="{7EE2725E-FA97-4272-84C2-3CF84461CCF4}" srcOrd="3" destOrd="0" presId="urn:microsoft.com/office/officeart/2005/8/layout/hierarchy1"/>
    <dgm:cxn modelId="{CAE4A4DF-6F97-4355-8A15-951B3C2A43FE}" type="presParOf" srcId="{7EE2725E-FA97-4272-84C2-3CF84461CCF4}" destId="{5EE2EA54-C410-487F-B913-50F0FC179BA8}" srcOrd="0" destOrd="0" presId="urn:microsoft.com/office/officeart/2005/8/layout/hierarchy1"/>
    <dgm:cxn modelId="{A5155B5E-62AD-4229-BBA2-0554296D6B56}" type="presParOf" srcId="{5EE2EA54-C410-487F-B913-50F0FC179BA8}" destId="{4DED9375-BED7-48C0-80FB-0B4B2CA6FC8F}" srcOrd="0" destOrd="0" presId="urn:microsoft.com/office/officeart/2005/8/layout/hierarchy1"/>
    <dgm:cxn modelId="{70D4F63E-0C7E-4309-8C1A-643BB09A2748}" type="presParOf" srcId="{5EE2EA54-C410-487F-B913-50F0FC179BA8}" destId="{AD815A02-95FC-40DC-9D97-07E420C2A2BE}" srcOrd="1" destOrd="0" presId="urn:microsoft.com/office/officeart/2005/8/layout/hierarchy1"/>
    <dgm:cxn modelId="{BE0163DA-441C-40E3-9458-8333FE656AED}" type="presParOf" srcId="{7EE2725E-FA97-4272-84C2-3CF84461CCF4}" destId="{1055EE2B-5509-45BE-AABD-3645C7942BA0}" srcOrd="1" destOrd="0" presId="urn:microsoft.com/office/officeart/2005/8/layout/hierarchy1"/>
    <dgm:cxn modelId="{CF77F868-04F6-4344-BDBE-02DB0CD264A9}" type="presParOf" srcId="{E4D70954-43CA-4651-9863-98544014F3C5}" destId="{4DF3D73D-2FD0-4882-9B01-8428C06DB11F}" srcOrd="4" destOrd="0" presId="urn:microsoft.com/office/officeart/2005/8/layout/hierarchy1"/>
    <dgm:cxn modelId="{19A6E7C1-DC3E-40BA-99D0-DE8A62693CB1}" type="presParOf" srcId="{E4D70954-43CA-4651-9863-98544014F3C5}" destId="{DF0B4CD8-614C-4D30-A160-8BEFA2AB23C7}" srcOrd="5" destOrd="0" presId="urn:microsoft.com/office/officeart/2005/8/layout/hierarchy1"/>
    <dgm:cxn modelId="{E3D7FF63-2DA0-4BD4-B4F1-F50D29EB872E}" type="presParOf" srcId="{DF0B4CD8-614C-4D30-A160-8BEFA2AB23C7}" destId="{204E2CC1-47CE-4E27-B206-FF74C92988ED}" srcOrd="0" destOrd="0" presId="urn:microsoft.com/office/officeart/2005/8/layout/hierarchy1"/>
    <dgm:cxn modelId="{ADF4292B-FB04-45A0-AC0C-41ED9DDBBDBE}" type="presParOf" srcId="{204E2CC1-47CE-4E27-B206-FF74C92988ED}" destId="{CBBF806E-C3FD-45BE-AB9F-DFF98D7D56E1}" srcOrd="0" destOrd="0" presId="urn:microsoft.com/office/officeart/2005/8/layout/hierarchy1"/>
    <dgm:cxn modelId="{C9BFF1A9-5C10-47A5-A8AC-7ACB329226E1}" type="presParOf" srcId="{204E2CC1-47CE-4E27-B206-FF74C92988ED}" destId="{3EB662FF-10DF-4FE2-B6D8-F216B609DB40}" srcOrd="1" destOrd="0" presId="urn:microsoft.com/office/officeart/2005/8/layout/hierarchy1"/>
    <dgm:cxn modelId="{BE68E069-EF0C-4661-AC01-25DB5D974DC8}" type="presParOf" srcId="{DF0B4CD8-614C-4D30-A160-8BEFA2AB23C7}" destId="{BD52B614-25BA-4B5A-A295-4A6F2D427A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82279-84C9-427D-A888-3075DD22C89C}" type="doc">
      <dgm:prSet loTypeId="urn:microsoft.com/office/officeart/2011/layout/TabList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6A6BC-0B68-45ED-BE6F-26CD1138860E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 федеральном уровне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6512AB2-9866-4E36-89E3-6025F6D3DC18}" type="parTrans" cxnId="{1A8C3E18-6190-489B-B7F8-C0B3491C1014}">
      <dgm:prSet/>
      <dgm:spPr/>
      <dgm:t>
        <a:bodyPr/>
        <a:lstStyle/>
        <a:p>
          <a:endParaRPr lang="ru-RU"/>
        </a:p>
      </dgm:t>
    </dgm:pt>
    <dgm:pt modelId="{28F358BD-1653-4880-93C7-6BA38547E744}" type="sibTrans" cxnId="{1A8C3E18-6190-489B-B7F8-C0B3491C1014}">
      <dgm:prSet/>
      <dgm:spPr/>
      <dgm:t>
        <a:bodyPr/>
        <a:lstStyle/>
        <a:p>
          <a:endParaRPr lang="ru-RU"/>
        </a:p>
      </dgm:t>
    </dgm:pt>
    <dgm:pt modelId="{ED34ED49-457C-4E23-B6B7-D381A2130CA8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Правительством РФ</a:t>
          </a:r>
        </a:p>
      </dgm:t>
    </dgm:pt>
    <dgm:pt modelId="{7889DA83-E63E-4BBC-BE40-D3F58ABF1A84}" type="parTrans" cxnId="{E8199CA0-2183-49F7-AB01-CCADA32560CE}">
      <dgm:prSet/>
      <dgm:spPr/>
      <dgm:t>
        <a:bodyPr/>
        <a:lstStyle/>
        <a:p>
          <a:endParaRPr lang="ru-RU"/>
        </a:p>
      </dgm:t>
    </dgm:pt>
    <dgm:pt modelId="{EC71B968-86A0-4169-AB40-8EAE20182D82}" type="sibTrans" cxnId="{E8199CA0-2183-49F7-AB01-CCADA32560CE}">
      <dgm:prSet/>
      <dgm:spPr/>
      <dgm:t>
        <a:bodyPr/>
        <a:lstStyle/>
        <a:p>
          <a:endParaRPr lang="ru-RU"/>
        </a:p>
      </dgm:t>
    </dgm:pt>
    <dgm:pt modelId="{EC8A9671-0C2C-49A7-8CDE-BD55BAC42442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уровне субъекта РФ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ED061F2-0090-427B-8C14-416B5F82DDC8}" type="parTrans" cxnId="{74C9EC36-422F-4DCC-B7DB-D7A7935944D6}">
      <dgm:prSet/>
      <dgm:spPr/>
      <dgm:t>
        <a:bodyPr/>
        <a:lstStyle/>
        <a:p>
          <a:endParaRPr lang="ru-RU"/>
        </a:p>
      </dgm:t>
    </dgm:pt>
    <dgm:pt modelId="{205B2B7D-13D6-45E2-8DAB-EEF8740709B3}" type="sibTrans" cxnId="{74C9EC36-422F-4DCC-B7DB-D7A7935944D6}">
      <dgm:prSet/>
      <dgm:spPr/>
      <dgm:t>
        <a:bodyPr/>
        <a:lstStyle/>
        <a:p>
          <a:endParaRPr lang="ru-RU"/>
        </a:p>
      </dgm:t>
    </dgm:pt>
    <dgm:pt modelId="{DBAFB693-6414-43E8-A052-576608993377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высшим исполнительным органом субъекта РФ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589D7D4-288B-4528-AD5E-4423956AF43F}" type="parTrans" cxnId="{E0ABD21D-12AF-497B-BB4F-967F49839986}">
      <dgm:prSet/>
      <dgm:spPr/>
      <dgm:t>
        <a:bodyPr/>
        <a:lstStyle/>
        <a:p>
          <a:endParaRPr lang="ru-RU"/>
        </a:p>
      </dgm:t>
    </dgm:pt>
    <dgm:pt modelId="{C79ADD16-DF9B-40FC-84DE-EEDCC2DCF286}" type="sibTrans" cxnId="{E0ABD21D-12AF-497B-BB4F-967F49839986}">
      <dgm:prSet/>
      <dgm:spPr/>
      <dgm:t>
        <a:bodyPr/>
        <a:lstStyle/>
        <a:p>
          <a:endParaRPr lang="ru-RU"/>
        </a:p>
      </dgm:t>
    </dgm:pt>
    <dgm:pt modelId="{7B820BF1-8655-4355-8E4F-4EB6F189F2D9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местном уровне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6A1F2D3-E0E4-438B-BF94-2E29F4E30E82}" type="parTrans" cxnId="{CAF673CE-38F1-4D2D-9C26-06806EDD777F}">
      <dgm:prSet/>
      <dgm:spPr/>
      <dgm:t>
        <a:bodyPr/>
        <a:lstStyle/>
        <a:p>
          <a:endParaRPr lang="ru-RU"/>
        </a:p>
      </dgm:t>
    </dgm:pt>
    <dgm:pt modelId="{D8B26552-C1BC-4EFF-920F-16A3F2DD0718}" type="sibTrans" cxnId="{CAF673CE-38F1-4D2D-9C26-06806EDD777F}">
      <dgm:prSet/>
      <dgm:spPr/>
      <dgm:t>
        <a:bodyPr/>
        <a:lstStyle/>
        <a:p>
          <a:endParaRPr lang="ru-RU"/>
        </a:p>
      </dgm:t>
    </dgm:pt>
    <dgm:pt modelId="{E0D9962E-8772-46B7-9B8D-FED98725D4D8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муниципальным правовым актом местном администрации</a:t>
          </a:r>
        </a:p>
      </dgm:t>
    </dgm:pt>
    <dgm:pt modelId="{BE849491-EBA7-41FB-A22C-2C6504201410}" type="parTrans" cxnId="{A25DF387-EDD4-41BE-A7D3-1243CD00B492}">
      <dgm:prSet/>
      <dgm:spPr/>
      <dgm:t>
        <a:bodyPr/>
        <a:lstStyle/>
        <a:p>
          <a:endParaRPr lang="ru-RU"/>
        </a:p>
      </dgm:t>
    </dgm:pt>
    <dgm:pt modelId="{B3254E31-E18D-4576-A416-8D989BA507AB}" type="sibTrans" cxnId="{A25DF387-EDD4-41BE-A7D3-1243CD00B492}">
      <dgm:prSet/>
      <dgm:spPr/>
      <dgm:t>
        <a:bodyPr/>
        <a:lstStyle/>
        <a:p>
          <a:endParaRPr lang="ru-RU"/>
        </a:p>
      </dgm:t>
    </dgm:pt>
    <dgm:pt modelId="{D229BA9A-06BA-42E0-9C28-D1200397B5EE}" type="pres">
      <dgm:prSet presAssocID="{3B882279-84C9-427D-A888-3075DD22C89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D1B179-2240-40C7-A16B-9CE31DCD8B9D}" type="pres">
      <dgm:prSet presAssocID="{72E6A6BC-0B68-45ED-BE6F-26CD1138860E}" presName="composite" presStyleCnt="0"/>
      <dgm:spPr/>
    </dgm:pt>
    <dgm:pt modelId="{F606DFB8-CDB6-4552-A85B-A43D06C9ADC0}" type="pres">
      <dgm:prSet presAssocID="{72E6A6BC-0B68-45ED-BE6F-26CD1138860E}" presName="FirstChild" presStyleLbl="revTx" presStyleIdx="0" presStyleCnt="3" custScaleX="78852" custLinFactNeighborX="13892" custLinFactNeighborY="-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8627B-50AD-4C40-A0AC-A0639CC6A9BB}" type="pres">
      <dgm:prSet presAssocID="{72E6A6BC-0B68-45ED-BE6F-26CD1138860E}" presName="Parent" presStyleLbl="alignNode1" presStyleIdx="0" presStyleCnt="3" custScaleX="137239" custLinFactNeighborX="20093" custLinFactNeighborY="-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15F92-5F1C-4FD8-9CA1-9B5F4301F1E0}" type="pres">
      <dgm:prSet presAssocID="{72E6A6BC-0B68-45ED-BE6F-26CD1138860E}" presName="Accent" presStyleLbl="parChTrans1D1" presStyleIdx="0" presStyleCnt="3"/>
      <dgm:spPr/>
    </dgm:pt>
    <dgm:pt modelId="{F4E30C0D-9F24-4AE1-880E-5B89DA24FF22}" type="pres">
      <dgm:prSet presAssocID="{28F358BD-1653-4880-93C7-6BA38547E744}" presName="sibTrans" presStyleCnt="0"/>
      <dgm:spPr/>
    </dgm:pt>
    <dgm:pt modelId="{17BE6937-66AC-4203-8A58-89A755577E84}" type="pres">
      <dgm:prSet presAssocID="{EC8A9671-0C2C-49A7-8CDE-BD55BAC42442}" presName="composite" presStyleCnt="0"/>
      <dgm:spPr/>
    </dgm:pt>
    <dgm:pt modelId="{4CB84EC6-18C2-40DB-8F52-12FE68B9F484}" type="pres">
      <dgm:prSet presAssocID="{EC8A9671-0C2C-49A7-8CDE-BD55BAC42442}" presName="FirstChild" presStyleLbl="revTx" presStyleIdx="1" presStyleCnt="3" custScaleX="78852" custLinFactNeighborX="13892" custLinFactNeighborY="-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A1FC0-CEC2-46DD-9E0B-E0AEB6760705}" type="pres">
      <dgm:prSet presAssocID="{EC8A9671-0C2C-49A7-8CDE-BD55BAC42442}" presName="Parent" presStyleLbl="alignNode1" presStyleIdx="1" presStyleCnt="3" custScaleX="137239" custLinFactNeighborX="20093" custLinFactNeighborY="-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0A4B5-5764-41E5-B6CA-FD82F2468B07}" type="pres">
      <dgm:prSet presAssocID="{EC8A9671-0C2C-49A7-8CDE-BD55BAC42442}" presName="Accent" presStyleLbl="parChTrans1D1" presStyleIdx="1" presStyleCnt="3"/>
      <dgm:spPr/>
    </dgm:pt>
    <dgm:pt modelId="{8AC9DEC9-0226-4543-AA00-2B98C37D8C38}" type="pres">
      <dgm:prSet presAssocID="{205B2B7D-13D6-45E2-8DAB-EEF8740709B3}" presName="sibTrans" presStyleCnt="0"/>
      <dgm:spPr/>
    </dgm:pt>
    <dgm:pt modelId="{105C680B-9143-46CA-8A1C-5B1405C60507}" type="pres">
      <dgm:prSet presAssocID="{7B820BF1-8655-4355-8E4F-4EB6F189F2D9}" presName="composite" presStyleCnt="0"/>
      <dgm:spPr/>
    </dgm:pt>
    <dgm:pt modelId="{83E0BD85-45FF-4704-A1B6-15DFEBB19D98}" type="pres">
      <dgm:prSet presAssocID="{7B820BF1-8655-4355-8E4F-4EB6F189F2D9}" presName="FirstChild" presStyleLbl="revTx" presStyleIdx="2" presStyleCnt="3" custScaleX="79006" custLinFactNeighborX="13892" custLinFactNeighborY="-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CB9C0-3289-409B-BB41-7031AD07A8C7}" type="pres">
      <dgm:prSet presAssocID="{7B820BF1-8655-4355-8E4F-4EB6F189F2D9}" presName="Parent" presStyleLbl="alignNode1" presStyleIdx="2" presStyleCnt="3" custScaleX="137239" custLinFactNeighborX="19994" custLinFactNeighborY="93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38DA5-FE1A-4DFB-92E8-AAEED24A85C3}" type="pres">
      <dgm:prSet presAssocID="{7B820BF1-8655-4355-8E4F-4EB6F189F2D9}" presName="Accent" presStyleLbl="parChTrans1D1" presStyleIdx="2" presStyleCnt="3"/>
      <dgm:spPr/>
    </dgm:pt>
  </dgm:ptLst>
  <dgm:cxnLst>
    <dgm:cxn modelId="{90EE77DF-52CB-4F86-AE0A-07605499CEF6}" type="presOf" srcId="{ED34ED49-457C-4E23-B6B7-D381A2130CA8}" destId="{F606DFB8-CDB6-4552-A85B-A43D06C9ADC0}" srcOrd="0" destOrd="0" presId="urn:microsoft.com/office/officeart/2011/layout/TabList"/>
    <dgm:cxn modelId="{24624882-9E29-4D3A-95F6-77EE6A4032D7}" type="presOf" srcId="{7B820BF1-8655-4355-8E4F-4EB6F189F2D9}" destId="{BC7CB9C0-3289-409B-BB41-7031AD07A8C7}" srcOrd="0" destOrd="0" presId="urn:microsoft.com/office/officeart/2011/layout/TabList"/>
    <dgm:cxn modelId="{9DAF8535-29D1-4DFF-9AF5-AAC07CD8C132}" type="presOf" srcId="{EC8A9671-0C2C-49A7-8CDE-BD55BAC42442}" destId="{E36A1FC0-CEC2-46DD-9E0B-E0AEB6760705}" srcOrd="0" destOrd="0" presId="urn:microsoft.com/office/officeart/2011/layout/TabList"/>
    <dgm:cxn modelId="{0E4C317E-C01F-4232-B8EA-3A29076E03E3}" type="presOf" srcId="{72E6A6BC-0B68-45ED-BE6F-26CD1138860E}" destId="{4688627B-50AD-4C40-A0AC-A0639CC6A9BB}" srcOrd="0" destOrd="0" presId="urn:microsoft.com/office/officeart/2011/layout/TabList"/>
    <dgm:cxn modelId="{E0ABD21D-12AF-497B-BB4F-967F49839986}" srcId="{EC8A9671-0C2C-49A7-8CDE-BD55BAC42442}" destId="{DBAFB693-6414-43E8-A052-576608993377}" srcOrd="0" destOrd="0" parTransId="{F589D7D4-288B-4528-AD5E-4423956AF43F}" sibTransId="{C79ADD16-DF9B-40FC-84DE-EEDCC2DCF286}"/>
    <dgm:cxn modelId="{52C813FD-489F-4948-969B-7CEE789096AC}" type="presOf" srcId="{E0D9962E-8772-46B7-9B8D-FED98725D4D8}" destId="{83E0BD85-45FF-4704-A1B6-15DFEBB19D98}" srcOrd="0" destOrd="0" presId="urn:microsoft.com/office/officeart/2011/layout/TabList"/>
    <dgm:cxn modelId="{A25DF387-EDD4-41BE-A7D3-1243CD00B492}" srcId="{7B820BF1-8655-4355-8E4F-4EB6F189F2D9}" destId="{E0D9962E-8772-46B7-9B8D-FED98725D4D8}" srcOrd="0" destOrd="0" parTransId="{BE849491-EBA7-41FB-A22C-2C6504201410}" sibTransId="{B3254E31-E18D-4576-A416-8D989BA507AB}"/>
    <dgm:cxn modelId="{74C9EC36-422F-4DCC-B7DB-D7A7935944D6}" srcId="{3B882279-84C9-427D-A888-3075DD22C89C}" destId="{EC8A9671-0C2C-49A7-8CDE-BD55BAC42442}" srcOrd="1" destOrd="0" parTransId="{3ED061F2-0090-427B-8C14-416B5F82DDC8}" sibTransId="{205B2B7D-13D6-45E2-8DAB-EEF8740709B3}"/>
    <dgm:cxn modelId="{73429065-3606-46C6-9888-85CF480F5E87}" type="presOf" srcId="{DBAFB693-6414-43E8-A052-576608993377}" destId="{4CB84EC6-18C2-40DB-8F52-12FE68B9F484}" srcOrd="0" destOrd="0" presId="urn:microsoft.com/office/officeart/2011/layout/TabList"/>
    <dgm:cxn modelId="{E8199CA0-2183-49F7-AB01-CCADA32560CE}" srcId="{72E6A6BC-0B68-45ED-BE6F-26CD1138860E}" destId="{ED34ED49-457C-4E23-B6B7-D381A2130CA8}" srcOrd="0" destOrd="0" parTransId="{7889DA83-E63E-4BBC-BE40-D3F58ABF1A84}" sibTransId="{EC71B968-86A0-4169-AB40-8EAE20182D82}"/>
    <dgm:cxn modelId="{CAF673CE-38F1-4D2D-9C26-06806EDD777F}" srcId="{3B882279-84C9-427D-A888-3075DD22C89C}" destId="{7B820BF1-8655-4355-8E4F-4EB6F189F2D9}" srcOrd="2" destOrd="0" parTransId="{36A1F2D3-E0E4-438B-BF94-2E29F4E30E82}" sibTransId="{D8B26552-C1BC-4EFF-920F-16A3F2DD0718}"/>
    <dgm:cxn modelId="{1A8C3E18-6190-489B-B7F8-C0B3491C1014}" srcId="{3B882279-84C9-427D-A888-3075DD22C89C}" destId="{72E6A6BC-0B68-45ED-BE6F-26CD1138860E}" srcOrd="0" destOrd="0" parTransId="{56512AB2-9866-4E36-89E3-6025F6D3DC18}" sibTransId="{28F358BD-1653-4880-93C7-6BA38547E744}"/>
    <dgm:cxn modelId="{77BDEEEF-B8A8-41CC-8F09-0E069FD302A7}" type="presOf" srcId="{3B882279-84C9-427D-A888-3075DD22C89C}" destId="{D229BA9A-06BA-42E0-9C28-D1200397B5EE}" srcOrd="0" destOrd="0" presId="urn:microsoft.com/office/officeart/2011/layout/TabList"/>
    <dgm:cxn modelId="{3D650C9B-F8A6-4C2B-BBAE-5CB0F93298AD}" type="presParOf" srcId="{D229BA9A-06BA-42E0-9C28-D1200397B5EE}" destId="{D7D1B179-2240-40C7-A16B-9CE31DCD8B9D}" srcOrd="0" destOrd="0" presId="urn:microsoft.com/office/officeart/2011/layout/TabList"/>
    <dgm:cxn modelId="{7993DF7B-78A2-4EDA-9F8A-DCD814E6AEA3}" type="presParOf" srcId="{D7D1B179-2240-40C7-A16B-9CE31DCD8B9D}" destId="{F606DFB8-CDB6-4552-A85B-A43D06C9ADC0}" srcOrd="0" destOrd="0" presId="urn:microsoft.com/office/officeart/2011/layout/TabList"/>
    <dgm:cxn modelId="{95F9EF71-5678-4D5F-A452-8E2E28F17093}" type="presParOf" srcId="{D7D1B179-2240-40C7-A16B-9CE31DCD8B9D}" destId="{4688627B-50AD-4C40-A0AC-A0639CC6A9BB}" srcOrd="1" destOrd="0" presId="urn:microsoft.com/office/officeart/2011/layout/TabList"/>
    <dgm:cxn modelId="{6054E47C-07EA-4199-8E20-F88C2F9CB716}" type="presParOf" srcId="{D7D1B179-2240-40C7-A16B-9CE31DCD8B9D}" destId="{72B15F92-5F1C-4FD8-9CA1-9B5F4301F1E0}" srcOrd="2" destOrd="0" presId="urn:microsoft.com/office/officeart/2011/layout/TabList"/>
    <dgm:cxn modelId="{7229F81F-DE4C-4CC3-A237-E04032FA6244}" type="presParOf" srcId="{D229BA9A-06BA-42E0-9C28-D1200397B5EE}" destId="{F4E30C0D-9F24-4AE1-880E-5B89DA24FF22}" srcOrd="1" destOrd="0" presId="urn:microsoft.com/office/officeart/2011/layout/TabList"/>
    <dgm:cxn modelId="{F2287C8A-7E69-428C-9331-F53FF344A7E5}" type="presParOf" srcId="{D229BA9A-06BA-42E0-9C28-D1200397B5EE}" destId="{17BE6937-66AC-4203-8A58-89A755577E84}" srcOrd="2" destOrd="0" presId="urn:microsoft.com/office/officeart/2011/layout/TabList"/>
    <dgm:cxn modelId="{22D56F8E-D932-4940-BCAB-2F5172324924}" type="presParOf" srcId="{17BE6937-66AC-4203-8A58-89A755577E84}" destId="{4CB84EC6-18C2-40DB-8F52-12FE68B9F484}" srcOrd="0" destOrd="0" presId="urn:microsoft.com/office/officeart/2011/layout/TabList"/>
    <dgm:cxn modelId="{79FB34A6-E5EA-4BDB-8845-CF5F2A7D43AF}" type="presParOf" srcId="{17BE6937-66AC-4203-8A58-89A755577E84}" destId="{E36A1FC0-CEC2-46DD-9E0B-E0AEB6760705}" srcOrd="1" destOrd="0" presId="urn:microsoft.com/office/officeart/2011/layout/TabList"/>
    <dgm:cxn modelId="{DEC11B3A-F07F-44B9-9C33-55BBD1E61669}" type="presParOf" srcId="{17BE6937-66AC-4203-8A58-89A755577E84}" destId="{AF30A4B5-5764-41E5-B6CA-FD82F2468B07}" srcOrd="2" destOrd="0" presId="urn:microsoft.com/office/officeart/2011/layout/TabList"/>
    <dgm:cxn modelId="{714D8DE2-74C8-48D1-BDD7-8783EDD580CE}" type="presParOf" srcId="{D229BA9A-06BA-42E0-9C28-D1200397B5EE}" destId="{8AC9DEC9-0226-4543-AA00-2B98C37D8C38}" srcOrd="3" destOrd="0" presId="urn:microsoft.com/office/officeart/2011/layout/TabList"/>
    <dgm:cxn modelId="{B214FFEC-EFFA-47CC-94E1-8F519C2BEFD6}" type="presParOf" srcId="{D229BA9A-06BA-42E0-9C28-D1200397B5EE}" destId="{105C680B-9143-46CA-8A1C-5B1405C60507}" srcOrd="4" destOrd="0" presId="urn:microsoft.com/office/officeart/2011/layout/TabList"/>
    <dgm:cxn modelId="{220B7CFE-995D-4E6A-A913-A037DEF52BFB}" type="presParOf" srcId="{105C680B-9143-46CA-8A1C-5B1405C60507}" destId="{83E0BD85-45FF-4704-A1B6-15DFEBB19D98}" srcOrd="0" destOrd="0" presId="urn:microsoft.com/office/officeart/2011/layout/TabList"/>
    <dgm:cxn modelId="{DF7CFC3B-68C9-4082-AD1E-62764D9847D0}" type="presParOf" srcId="{105C680B-9143-46CA-8A1C-5B1405C60507}" destId="{BC7CB9C0-3289-409B-BB41-7031AD07A8C7}" srcOrd="1" destOrd="0" presId="urn:microsoft.com/office/officeart/2011/layout/TabList"/>
    <dgm:cxn modelId="{79BE89B1-6F87-41C4-89FE-EDD80038B6F7}" type="presParOf" srcId="{105C680B-9143-46CA-8A1C-5B1405C60507}" destId="{76938DA5-FE1A-4DFB-92E8-AAEED24A85C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EFAF6D-19A6-4477-A378-4EF19DDC6F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A0BE2-96D9-42AE-8D2F-77BBE803E46C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Документы по учету субсидий на государственное (муниципальное) задание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2BE88B89-CD6A-427B-92B3-2E668C935407}" type="parTrans" cxnId="{C6DAE46F-57BB-4C2F-B4E6-3EA965FFB07A}">
      <dgm:prSet/>
      <dgm:spPr/>
      <dgm:t>
        <a:bodyPr/>
        <a:lstStyle/>
        <a:p>
          <a:endParaRPr lang="ru-RU"/>
        </a:p>
      </dgm:t>
    </dgm:pt>
    <dgm:pt modelId="{9997017E-238F-438F-9BB4-AE5E55339E1F}" type="sibTrans" cxnId="{C6DAE46F-57BB-4C2F-B4E6-3EA965FFB07A}">
      <dgm:prSet/>
      <dgm:spPr/>
      <dgm:t>
        <a:bodyPr/>
        <a:lstStyle/>
        <a:p>
          <a:endParaRPr lang="ru-RU"/>
        </a:p>
      </dgm:t>
    </dgm:pt>
    <dgm:pt modelId="{7858F228-12F6-4F72-9989-715BB464F0B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Государственное (муниципальное) задание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FB36747-0D2F-4C59-A83E-35525D6FA681}" type="parTrans" cxnId="{6303047C-75EF-493A-A50E-2526615328BA}">
      <dgm:prSet/>
      <dgm:spPr/>
      <dgm:t>
        <a:bodyPr/>
        <a:lstStyle/>
        <a:p>
          <a:endParaRPr lang="ru-RU"/>
        </a:p>
      </dgm:t>
    </dgm:pt>
    <dgm:pt modelId="{62F57887-CB29-471B-90C7-55F9E680DB56}" type="sibTrans" cxnId="{6303047C-75EF-493A-A50E-2526615328BA}">
      <dgm:prSet/>
      <dgm:spPr/>
      <dgm:t>
        <a:bodyPr/>
        <a:lstStyle/>
        <a:p>
          <a:endParaRPr lang="ru-RU"/>
        </a:p>
      </dgm:t>
    </dgm:pt>
    <dgm:pt modelId="{3F8D2478-8CC8-4EDA-B741-B86443F921B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План финансово-хозяйственной деятельности бюджетного (автономного) учреждения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560E5A3-6828-4237-9D66-FB93C2073085}" type="parTrans" cxnId="{489D2870-4DBF-49F9-91E2-7B2ED5148D4C}">
      <dgm:prSet/>
      <dgm:spPr/>
      <dgm:t>
        <a:bodyPr/>
        <a:lstStyle/>
        <a:p>
          <a:endParaRPr lang="ru-RU"/>
        </a:p>
      </dgm:t>
    </dgm:pt>
    <dgm:pt modelId="{C768BE47-1796-47DB-A274-928BCCD86C87}" type="sibTrans" cxnId="{489D2870-4DBF-49F9-91E2-7B2ED5148D4C}">
      <dgm:prSet/>
      <dgm:spPr/>
      <dgm:t>
        <a:bodyPr/>
        <a:lstStyle/>
        <a:p>
          <a:endParaRPr lang="ru-RU"/>
        </a:p>
      </dgm:t>
    </dgm:pt>
    <dgm:pt modelId="{DB36E29A-FF6F-47BF-BF4B-F2BBDE925B5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График перечисления субсидии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97E4287-D024-46AF-B850-E23CA845EE0A}" type="parTrans" cxnId="{AF148772-E417-4968-8BA4-68408A7DC1EB}">
      <dgm:prSet/>
      <dgm:spPr/>
      <dgm:t>
        <a:bodyPr/>
        <a:lstStyle/>
        <a:p>
          <a:endParaRPr lang="ru-RU"/>
        </a:p>
      </dgm:t>
    </dgm:pt>
    <dgm:pt modelId="{83774D79-3657-4EFB-87AD-05D39A910058}" type="sibTrans" cxnId="{AF148772-E417-4968-8BA4-68408A7DC1EB}">
      <dgm:prSet/>
      <dgm:spPr/>
      <dgm:t>
        <a:bodyPr/>
        <a:lstStyle/>
        <a:p>
          <a:endParaRPr lang="ru-RU"/>
        </a:p>
      </dgm:t>
    </dgm:pt>
    <dgm:pt modelId="{5E96B89A-7C65-43CB-AE8F-0D2ED3BF340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Соглашение, дополнительное соглашение</a:t>
          </a:r>
        </a:p>
      </dgm:t>
    </dgm:pt>
    <dgm:pt modelId="{C4837DDC-C45B-4B1D-80B5-A9838E0EA130}" type="parTrans" cxnId="{B9543503-2EEF-4BF4-8888-03C399E14AED}">
      <dgm:prSet/>
      <dgm:spPr/>
      <dgm:t>
        <a:bodyPr/>
        <a:lstStyle/>
        <a:p>
          <a:endParaRPr lang="ru-RU"/>
        </a:p>
      </dgm:t>
    </dgm:pt>
    <dgm:pt modelId="{33E1F14F-61CC-4240-B328-7BD65A75FC2E}" type="sibTrans" cxnId="{B9543503-2EEF-4BF4-8888-03C399E14AED}">
      <dgm:prSet/>
      <dgm:spPr/>
      <dgm:t>
        <a:bodyPr/>
        <a:lstStyle/>
        <a:p>
          <a:endParaRPr lang="ru-RU"/>
        </a:p>
      </dgm:t>
    </dgm:pt>
    <dgm:pt modelId="{7F670468-4F6E-413F-A034-33BD5676DF97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Отчет о выполнении государственного (муниципального) задания</a:t>
          </a:r>
        </a:p>
      </dgm:t>
    </dgm:pt>
    <dgm:pt modelId="{72CE1573-8A40-4B81-8A25-C6A8044A6C99}" type="parTrans" cxnId="{0A35DF48-A5C2-4744-8734-55F02811CBD2}">
      <dgm:prSet/>
      <dgm:spPr/>
      <dgm:t>
        <a:bodyPr/>
        <a:lstStyle/>
        <a:p>
          <a:endParaRPr lang="ru-RU"/>
        </a:p>
      </dgm:t>
    </dgm:pt>
    <dgm:pt modelId="{3FF8552B-48E1-49C8-ADA2-0B8EE2197EA2}" type="sibTrans" cxnId="{0A35DF48-A5C2-4744-8734-55F02811CBD2}">
      <dgm:prSet/>
      <dgm:spPr/>
      <dgm:t>
        <a:bodyPr/>
        <a:lstStyle/>
        <a:p>
          <a:endParaRPr lang="ru-RU"/>
        </a:p>
      </dgm:t>
    </dgm:pt>
    <dgm:pt modelId="{F3F9F256-F4EB-4098-8EB1-9AB1675754F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Извещение (ф.0504805)</a:t>
          </a:r>
        </a:p>
      </dgm:t>
    </dgm:pt>
    <dgm:pt modelId="{603758AD-313E-4B7F-8B7B-19B4A8809BDC}" type="parTrans" cxnId="{096C8ADF-334A-4D6D-9838-1F5ECCCC3BF9}">
      <dgm:prSet/>
      <dgm:spPr/>
      <dgm:t>
        <a:bodyPr/>
        <a:lstStyle/>
        <a:p>
          <a:endParaRPr lang="ru-RU"/>
        </a:p>
      </dgm:t>
    </dgm:pt>
    <dgm:pt modelId="{C2619146-2786-4630-8F00-512E268D270E}" type="sibTrans" cxnId="{096C8ADF-334A-4D6D-9838-1F5ECCCC3BF9}">
      <dgm:prSet/>
      <dgm:spPr/>
      <dgm:t>
        <a:bodyPr/>
        <a:lstStyle/>
        <a:p>
          <a:endParaRPr lang="ru-RU"/>
        </a:p>
      </dgm:t>
    </dgm:pt>
    <dgm:pt modelId="{D1E51E81-1CC3-4B43-864A-664D90B9F92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Платежное поручение, Выписка из лицевого счета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3B395B-A242-4D93-BED0-E091A6208DFE}" type="sibTrans" cxnId="{22E61A68-DBBC-4F40-87CB-2E5FD9A50538}">
      <dgm:prSet/>
      <dgm:spPr/>
      <dgm:t>
        <a:bodyPr/>
        <a:lstStyle/>
        <a:p>
          <a:endParaRPr lang="ru-RU"/>
        </a:p>
      </dgm:t>
    </dgm:pt>
    <dgm:pt modelId="{C85F1CA1-D97C-4EB8-A661-9104A2E3FAAB}" type="parTrans" cxnId="{22E61A68-DBBC-4F40-87CB-2E5FD9A50538}">
      <dgm:prSet/>
      <dgm:spPr/>
      <dgm:t>
        <a:bodyPr/>
        <a:lstStyle/>
        <a:p>
          <a:endParaRPr lang="ru-RU"/>
        </a:p>
      </dgm:t>
    </dgm:pt>
    <dgm:pt modelId="{17CABCA1-67A5-4DFE-ACEA-4B226028A2BA}" type="pres">
      <dgm:prSet presAssocID="{BCEFAF6D-19A6-4477-A378-4EF19DDC6F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843012-B31E-42FE-96B9-2D95A7EBF91E}" type="pres">
      <dgm:prSet presAssocID="{2D6A0BE2-96D9-42AE-8D2F-77BBE803E46C}" presName="thickLine" presStyleLbl="alignNode1" presStyleIdx="0" presStyleCnt="1"/>
      <dgm:spPr/>
    </dgm:pt>
    <dgm:pt modelId="{152B3C42-3E44-4493-8085-6DB6F1BB03D4}" type="pres">
      <dgm:prSet presAssocID="{2D6A0BE2-96D9-42AE-8D2F-77BBE803E46C}" presName="horz1" presStyleCnt="0"/>
      <dgm:spPr/>
    </dgm:pt>
    <dgm:pt modelId="{AFB9FDEA-7188-4312-A03A-3C87CE202CB8}" type="pres">
      <dgm:prSet presAssocID="{2D6A0BE2-96D9-42AE-8D2F-77BBE803E46C}" presName="tx1" presStyleLbl="revTx" presStyleIdx="0" presStyleCnt="8" custScaleX="260197"/>
      <dgm:spPr/>
      <dgm:t>
        <a:bodyPr/>
        <a:lstStyle/>
        <a:p>
          <a:endParaRPr lang="ru-RU"/>
        </a:p>
      </dgm:t>
    </dgm:pt>
    <dgm:pt modelId="{2B550E39-3B47-416F-9DA2-A5271579A03D}" type="pres">
      <dgm:prSet presAssocID="{2D6A0BE2-96D9-42AE-8D2F-77BBE803E46C}" presName="vert1" presStyleCnt="0"/>
      <dgm:spPr/>
    </dgm:pt>
    <dgm:pt modelId="{91827165-D65A-4F74-AF14-726EAE9008CF}" type="pres">
      <dgm:prSet presAssocID="{7858F228-12F6-4F72-9989-715BB464F0B5}" presName="vertSpace2a" presStyleCnt="0"/>
      <dgm:spPr/>
    </dgm:pt>
    <dgm:pt modelId="{50B4E599-5F3C-4604-9FC0-27EDDDE60FC5}" type="pres">
      <dgm:prSet presAssocID="{7858F228-12F6-4F72-9989-715BB464F0B5}" presName="horz2" presStyleCnt="0"/>
      <dgm:spPr/>
    </dgm:pt>
    <dgm:pt modelId="{C206BC24-E267-45F7-8FAB-D4FA7EECE760}" type="pres">
      <dgm:prSet presAssocID="{7858F228-12F6-4F72-9989-715BB464F0B5}" presName="horzSpace2" presStyleCnt="0"/>
      <dgm:spPr/>
    </dgm:pt>
    <dgm:pt modelId="{FE3E212E-0AE1-462F-83EF-ED1CA1B83898}" type="pres">
      <dgm:prSet presAssocID="{7858F228-12F6-4F72-9989-715BB464F0B5}" presName="tx2" presStyleLbl="revTx" presStyleIdx="1" presStyleCnt="8" custScaleY="74299"/>
      <dgm:spPr/>
      <dgm:t>
        <a:bodyPr/>
        <a:lstStyle/>
        <a:p>
          <a:endParaRPr lang="ru-RU"/>
        </a:p>
      </dgm:t>
    </dgm:pt>
    <dgm:pt modelId="{C6B4A540-BA55-416D-A163-C2F0243BCEDA}" type="pres">
      <dgm:prSet presAssocID="{7858F228-12F6-4F72-9989-715BB464F0B5}" presName="vert2" presStyleCnt="0"/>
      <dgm:spPr/>
    </dgm:pt>
    <dgm:pt modelId="{588B0CF9-A23D-4BF7-9B1C-D00346A75317}" type="pres">
      <dgm:prSet presAssocID="{7858F228-12F6-4F72-9989-715BB464F0B5}" presName="thinLine2b" presStyleLbl="callout" presStyleIdx="0" presStyleCnt="7"/>
      <dgm:spPr/>
    </dgm:pt>
    <dgm:pt modelId="{A1D06999-F04B-4109-B11A-CF0A55122A61}" type="pres">
      <dgm:prSet presAssocID="{7858F228-12F6-4F72-9989-715BB464F0B5}" presName="vertSpace2b" presStyleCnt="0"/>
      <dgm:spPr/>
    </dgm:pt>
    <dgm:pt modelId="{0CFF02BB-422C-481C-BB87-372EE29C8A74}" type="pres">
      <dgm:prSet presAssocID="{3F8D2478-8CC8-4EDA-B741-B86443F921B1}" presName="horz2" presStyleCnt="0"/>
      <dgm:spPr/>
    </dgm:pt>
    <dgm:pt modelId="{001DB5B1-67D3-4A10-B4FB-C2662D183581}" type="pres">
      <dgm:prSet presAssocID="{3F8D2478-8CC8-4EDA-B741-B86443F921B1}" presName="horzSpace2" presStyleCnt="0"/>
      <dgm:spPr/>
    </dgm:pt>
    <dgm:pt modelId="{100909D4-2546-407F-8577-AB266A2861E9}" type="pres">
      <dgm:prSet presAssocID="{3F8D2478-8CC8-4EDA-B741-B86443F921B1}" presName="tx2" presStyleLbl="revTx" presStyleIdx="2" presStyleCnt="8" custScaleY="107903"/>
      <dgm:spPr/>
      <dgm:t>
        <a:bodyPr/>
        <a:lstStyle/>
        <a:p>
          <a:endParaRPr lang="ru-RU"/>
        </a:p>
      </dgm:t>
    </dgm:pt>
    <dgm:pt modelId="{35582D7D-737F-4380-9186-953E0A62E796}" type="pres">
      <dgm:prSet presAssocID="{3F8D2478-8CC8-4EDA-B741-B86443F921B1}" presName="vert2" presStyleCnt="0"/>
      <dgm:spPr/>
    </dgm:pt>
    <dgm:pt modelId="{763D3562-8FA0-4CC9-ADE4-6A4CE0B18636}" type="pres">
      <dgm:prSet presAssocID="{3F8D2478-8CC8-4EDA-B741-B86443F921B1}" presName="thinLine2b" presStyleLbl="callout" presStyleIdx="1" presStyleCnt="7"/>
      <dgm:spPr/>
    </dgm:pt>
    <dgm:pt modelId="{66121100-8789-44FF-9F73-C0B5C7685EAD}" type="pres">
      <dgm:prSet presAssocID="{3F8D2478-8CC8-4EDA-B741-B86443F921B1}" presName="vertSpace2b" presStyleCnt="0"/>
      <dgm:spPr/>
    </dgm:pt>
    <dgm:pt modelId="{C5A1AF02-978B-408A-81C6-A770F1EC5FA4}" type="pres">
      <dgm:prSet presAssocID="{5E96B89A-7C65-43CB-AE8F-0D2ED3BF3401}" presName="horz2" presStyleCnt="0"/>
      <dgm:spPr/>
    </dgm:pt>
    <dgm:pt modelId="{BA7C502D-1266-492D-AA50-910117E2DB92}" type="pres">
      <dgm:prSet presAssocID="{5E96B89A-7C65-43CB-AE8F-0D2ED3BF3401}" presName="horzSpace2" presStyleCnt="0"/>
      <dgm:spPr/>
    </dgm:pt>
    <dgm:pt modelId="{0EC54620-6BB7-4586-9306-4F6FC909CCE9}" type="pres">
      <dgm:prSet presAssocID="{5E96B89A-7C65-43CB-AE8F-0D2ED3BF3401}" presName="tx2" presStyleLbl="revTx" presStyleIdx="3" presStyleCnt="8" custScaleY="75477"/>
      <dgm:spPr/>
      <dgm:t>
        <a:bodyPr/>
        <a:lstStyle/>
        <a:p>
          <a:endParaRPr lang="ru-RU"/>
        </a:p>
      </dgm:t>
    </dgm:pt>
    <dgm:pt modelId="{5EEE4046-DE4A-43F6-A7CC-71F151BC8561}" type="pres">
      <dgm:prSet presAssocID="{5E96B89A-7C65-43CB-AE8F-0D2ED3BF3401}" presName="vert2" presStyleCnt="0"/>
      <dgm:spPr/>
    </dgm:pt>
    <dgm:pt modelId="{79A2A0DD-FF16-4519-864E-A8FCD91F4FC4}" type="pres">
      <dgm:prSet presAssocID="{5E96B89A-7C65-43CB-AE8F-0D2ED3BF3401}" presName="thinLine2b" presStyleLbl="callout" presStyleIdx="2" presStyleCnt="7"/>
      <dgm:spPr/>
    </dgm:pt>
    <dgm:pt modelId="{C93B74DC-DA0B-4168-A69F-D7206157F8BA}" type="pres">
      <dgm:prSet presAssocID="{5E96B89A-7C65-43CB-AE8F-0D2ED3BF3401}" presName="vertSpace2b" presStyleCnt="0"/>
      <dgm:spPr/>
    </dgm:pt>
    <dgm:pt modelId="{544142F8-E940-492D-B2DA-1F93A5624C7B}" type="pres">
      <dgm:prSet presAssocID="{DB36E29A-FF6F-47BF-BF4B-F2BBDE925B56}" presName="horz2" presStyleCnt="0"/>
      <dgm:spPr/>
    </dgm:pt>
    <dgm:pt modelId="{E03534F5-D9A6-48EE-B1AD-20F512BF7002}" type="pres">
      <dgm:prSet presAssocID="{DB36E29A-FF6F-47BF-BF4B-F2BBDE925B56}" presName="horzSpace2" presStyleCnt="0"/>
      <dgm:spPr/>
    </dgm:pt>
    <dgm:pt modelId="{D236FC8A-2610-4BF9-A3D8-64EF72E6B0E2}" type="pres">
      <dgm:prSet presAssocID="{DB36E29A-FF6F-47BF-BF4B-F2BBDE925B56}" presName="tx2" presStyleLbl="revTx" presStyleIdx="4" presStyleCnt="8" custScaleY="73094"/>
      <dgm:spPr/>
      <dgm:t>
        <a:bodyPr/>
        <a:lstStyle/>
        <a:p>
          <a:endParaRPr lang="ru-RU"/>
        </a:p>
      </dgm:t>
    </dgm:pt>
    <dgm:pt modelId="{A7546F05-A2B6-431F-9BBA-A30FCC9B90BA}" type="pres">
      <dgm:prSet presAssocID="{DB36E29A-FF6F-47BF-BF4B-F2BBDE925B56}" presName="vert2" presStyleCnt="0"/>
      <dgm:spPr/>
    </dgm:pt>
    <dgm:pt modelId="{6DC112DA-82A2-4A15-8FA8-F19C7C2C25E5}" type="pres">
      <dgm:prSet presAssocID="{DB36E29A-FF6F-47BF-BF4B-F2BBDE925B56}" presName="thinLine2b" presStyleLbl="callout" presStyleIdx="3" presStyleCnt="7"/>
      <dgm:spPr/>
    </dgm:pt>
    <dgm:pt modelId="{13F8C06C-1E6D-4204-88F4-B39D02889578}" type="pres">
      <dgm:prSet presAssocID="{DB36E29A-FF6F-47BF-BF4B-F2BBDE925B56}" presName="vertSpace2b" presStyleCnt="0"/>
      <dgm:spPr/>
    </dgm:pt>
    <dgm:pt modelId="{1F8BA2B3-E4F1-40BF-AEAF-7E6929F4677B}" type="pres">
      <dgm:prSet presAssocID="{D1E51E81-1CC3-4B43-864A-664D90B9F922}" presName="horz2" presStyleCnt="0"/>
      <dgm:spPr/>
    </dgm:pt>
    <dgm:pt modelId="{A62C3DC4-FFB2-4AA6-B6EB-BE1AE764C5F9}" type="pres">
      <dgm:prSet presAssocID="{D1E51E81-1CC3-4B43-864A-664D90B9F922}" presName="horzSpace2" presStyleCnt="0"/>
      <dgm:spPr/>
    </dgm:pt>
    <dgm:pt modelId="{FD047F9D-0846-4A63-8977-627FA10DF4CF}" type="pres">
      <dgm:prSet presAssocID="{D1E51E81-1CC3-4B43-864A-664D90B9F922}" presName="tx2" presStyleLbl="revTx" presStyleIdx="5" presStyleCnt="8" custScaleY="76746"/>
      <dgm:spPr/>
      <dgm:t>
        <a:bodyPr/>
        <a:lstStyle/>
        <a:p>
          <a:endParaRPr lang="ru-RU"/>
        </a:p>
      </dgm:t>
    </dgm:pt>
    <dgm:pt modelId="{65A393B1-1D1F-426D-B8DC-3FF90FBF626B}" type="pres">
      <dgm:prSet presAssocID="{D1E51E81-1CC3-4B43-864A-664D90B9F922}" presName="vert2" presStyleCnt="0"/>
      <dgm:spPr/>
    </dgm:pt>
    <dgm:pt modelId="{38493199-99BA-4CB4-B42E-69B59B216C3D}" type="pres">
      <dgm:prSet presAssocID="{D1E51E81-1CC3-4B43-864A-664D90B9F922}" presName="thinLine2b" presStyleLbl="callout" presStyleIdx="4" presStyleCnt="7"/>
      <dgm:spPr/>
    </dgm:pt>
    <dgm:pt modelId="{836C9E4F-6D7E-4396-8E17-C48E2537C817}" type="pres">
      <dgm:prSet presAssocID="{D1E51E81-1CC3-4B43-864A-664D90B9F922}" presName="vertSpace2b" presStyleCnt="0"/>
      <dgm:spPr/>
    </dgm:pt>
    <dgm:pt modelId="{5B3E6F80-11CF-45AD-B8CD-BD5A3FF7A9D4}" type="pres">
      <dgm:prSet presAssocID="{7F670468-4F6E-413F-A034-33BD5676DF97}" presName="horz2" presStyleCnt="0"/>
      <dgm:spPr/>
    </dgm:pt>
    <dgm:pt modelId="{8781FA95-269F-41D4-8F26-0921B8E48A9B}" type="pres">
      <dgm:prSet presAssocID="{7F670468-4F6E-413F-A034-33BD5676DF97}" presName="horzSpace2" presStyleCnt="0"/>
      <dgm:spPr/>
    </dgm:pt>
    <dgm:pt modelId="{CC2F0192-0FDF-4A75-9D70-AD1DF8CE76DF}" type="pres">
      <dgm:prSet presAssocID="{7F670468-4F6E-413F-A034-33BD5676DF97}" presName="tx2" presStyleLbl="revTx" presStyleIdx="6" presStyleCnt="8" custScaleY="85599"/>
      <dgm:spPr/>
      <dgm:t>
        <a:bodyPr/>
        <a:lstStyle/>
        <a:p>
          <a:endParaRPr lang="ru-RU"/>
        </a:p>
      </dgm:t>
    </dgm:pt>
    <dgm:pt modelId="{2B5C4680-74AE-4F85-A2E0-9C28EC725FA5}" type="pres">
      <dgm:prSet presAssocID="{7F670468-4F6E-413F-A034-33BD5676DF97}" presName="vert2" presStyleCnt="0"/>
      <dgm:spPr/>
    </dgm:pt>
    <dgm:pt modelId="{994A5C7F-F5A2-40DD-8F34-EED3B06282FF}" type="pres">
      <dgm:prSet presAssocID="{7F670468-4F6E-413F-A034-33BD5676DF97}" presName="thinLine2b" presStyleLbl="callout" presStyleIdx="5" presStyleCnt="7"/>
      <dgm:spPr/>
    </dgm:pt>
    <dgm:pt modelId="{9876EAB7-940B-4C5E-AB96-EF3F9B5892BD}" type="pres">
      <dgm:prSet presAssocID="{7F670468-4F6E-413F-A034-33BD5676DF97}" presName="vertSpace2b" presStyleCnt="0"/>
      <dgm:spPr/>
    </dgm:pt>
    <dgm:pt modelId="{3DE09EA4-5333-41C3-91F7-FC6796A77737}" type="pres">
      <dgm:prSet presAssocID="{F3F9F256-F4EB-4098-8EB1-9AB1675754F2}" presName="horz2" presStyleCnt="0"/>
      <dgm:spPr/>
    </dgm:pt>
    <dgm:pt modelId="{FA335D01-1882-4BE2-9126-BA606A47B624}" type="pres">
      <dgm:prSet presAssocID="{F3F9F256-F4EB-4098-8EB1-9AB1675754F2}" presName="horzSpace2" presStyleCnt="0"/>
      <dgm:spPr/>
    </dgm:pt>
    <dgm:pt modelId="{AD9644F4-EF10-4BC3-9D71-760732F1539E}" type="pres">
      <dgm:prSet presAssocID="{F3F9F256-F4EB-4098-8EB1-9AB1675754F2}" presName="tx2" presStyleLbl="revTx" presStyleIdx="7" presStyleCnt="8" custScaleY="75774"/>
      <dgm:spPr/>
      <dgm:t>
        <a:bodyPr/>
        <a:lstStyle/>
        <a:p>
          <a:endParaRPr lang="ru-RU"/>
        </a:p>
      </dgm:t>
    </dgm:pt>
    <dgm:pt modelId="{77519FF0-8913-4A20-A276-346B338EA1E9}" type="pres">
      <dgm:prSet presAssocID="{F3F9F256-F4EB-4098-8EB1-9AB1675754F2}" presName="vert2" presStyleCnt="0"/>
      <dgm:spPr/>
    </dgm:pt>
    <dgm:pt modelId="{9AAF631B-CFDB-4D19-89D9-D1845F94E4D7}" type="pres">
      <dgm:prSet presAssocID="{F3F9F256-F4EB-4098-8EB1-9AB1675754F2}" presName="thinLine2b" presStyleLbl="callout" presStyleIdx="6" presStyleCnt="7"/>
      <dgm:spPr/>
    </dgm:pt>
    <dgm:pt modelId="{905455F5-A2F2-4589-97BB-549D25171BCC}" type="pres">
      <dgm:prSet presAssocID="{F3F9F256-F4EB-4098-8EB1-9AB1675754F2}" presName="vertSpace2b" presStyleCnt="0"/>
      <dgm:spPr/>
    </dgm:pt>
  </dgm:ptLst>
  <dgm:cxnLst>
    <dgm:cxn modelId="{A1C6ACBE-56B5-43AC-B78C-B3F913530EE2}" type="presOf" srcId="{7F670468-4F6E-413F-A034-33BD5676DF97}" destId="{CC2F0192-0FDF-4A75-9D70-AD1DF8CE76DF}" srcOrd="0" destOrd="0" presId="urn:microsoft.com/office/officeart/2008/layout/LinedList"/>
    <dgm:cxn modelId="{6A053B98-491D-4E53-8D42-3EBE8848B69F}" type="presOf" srcId="{D1E51E81-1CC3-4B43-864A-664D90B9F922}" destId="{FD047F9D-0846-4A63-8977-627FA10DF4CF}" srcOrd="0" destOrd="0" presId="urn:microsoft.com/office/officeart/2008/layout/LinedList"/>
    <dgm:cxn modelId="{AF148772-E417-4968-8BA4-68408A7DC1EB}" srcId="{2D6A0BE2-96D9-42AE-8D2F-77BBE803E46C}" destId="{DB36E29A-FF6F-47BF-BF4B-F2BBDE925B56}" srcOrd="3" destOrd="0" parTransId="{897E4287-D024-46AF-B850-E23CA845EE0A}" sibTransId="{83774D79-3657-4EFB-87AD-05D39A910058}"/>
    <dgm:cxn modelId="{C6DAE46F-57BB-4C2F-B4E6-3EA965FFB07A}" srcId="{BCEFAF6D-19A6-4477-A378-4EF19DDC6F2E}" destId="{2D6A0BE2-96D9-42AE-8D2F-77BBE803E46C}" srcOrd="0" destOrd="0" parTransId="{2BE88B89-CD6A-427B-92B3-2E668C935407}" sibTransId="{9997017E-238F-438F-9BB4-AE5E55339E1F}"/>
    <dgm:cxn modelId="{2A695DD3-88AD-4B9F-A098-3D0A4F340652}" type="presOf" srcId="{DB36E29A-FF6F-47BF-BF4B-F2BBDE925B56}" destId="{D236FC8A-2610-4BF9-A3D8-64EF72E6B0E2}" srcOrd="0" destOrd="0" presId="urn:microsoft.com/office/officeart/2008/layout/LinedList"/>
    <dgm:cxn modelId="{A59FD80A-0E19-46FF-95FC-4BFBCA88089A}" type="presOf" srcId="{7858F228-12F6-4F72-9989-715BB464F0B5}" destId="{FE3E212E-0AE1-462F-83EF-ED1CA1B83898}" srcOrd="0" destOrd="0" presId="urn:microsoft.com/office/officeart/2008/layout/LinedList"/>
    <dgm:cxn modelId="{B9254C92-495E-4E95-B979-D3D1B0DDD3E8}" type="presOf" srcId="{5E96B89A-7C65-43CB-AE8F-0D2ED3BF3401}" destId="{0EC54620-6BB7-4586-9306-4F6FC909CCE9}" srcOrd="0" destOrd="0" presId="urn:microsoft.com/office/officeart/2008/layout/LinedList"/>
    <dgm:cxn modelId="{506A43AB-F518-4D16-9F76-2D02E2CBFF37}" type="presOf" srcId="{2D6A0BE2-96D9-42AE-8D2F-77BBE803E46C}" destId="{AFB9FDEA-7188-4312-A03A-3C87CE202CB8}" srcOrd="0" destOrd="0" presId="urn:microsoft.com/office/officeart/2008/layout/LinedList"/>
    <dgm:cxn modelId="{22E61A68-DBBC-4F40-87CB-2E5FD9A50538}" srcId="{2D6A0BE2-96D9-42AE-8D2F-77BBE803E46C}" destId="{D1E51E81-1CC3-4B43-864A-664D90B9F922}" srcOrd="4" destOrd="0" parTransId="{C85F1CA1-D97C-4EB8-A661-9104A2E3FAAB}" sibTransId="{0D3B395B-A242-4D93-BED0-E091A6208DFE}"/>
    <dgm:cxn modelId="{879C7A1A-71A4-4A18-8BAA-EF4B480E9587}" type="presOf" srcId="{F3F9F256-F4EB-4098-8EB1-9AB1675754F2}" destId="{AD9644F4-EF10-4BC3-9D71-760732F1539E}" srcOrd="0" destOrd="0" presId="urn:microsoft.com/office/officeart/2008/layout/LinedList"/>
    <dgm:cxn modelId="{6303047C-75EF-493A-A50E-2526615328BA}" srcId="{2D6A0BE2-96D9-42AE-8D2F-77BBE803E46C}" destId="{7858F228-12F6-4F72-9989-715BB464F0B5}" srcOrd="0" destOrd="0" parTransId="{9FB36747-0D2F-4C59-A83E-35525D6FA681}" sibTransId="{62F57887-CB29-471B-90C7-55F9E680DB56}"/>
    <dgm:cxn modelId="{E7271C37-C61D-4375-8EDA-45E642E26473}" type="presOf" srcId="{3F8D2478-8CC8-4EDA-B741-B86443F921B1}" destId="{100909D4-2546-407F-8577-AB266A2861E9}" srcOrd="0" destOrd="0" presId="urn:microsoft.com/office/officeart/2008/layout/LinedList"/>
    <dgm:cxn modelId="{489D2870-4DBF-49F9-91E2-7B2ED5148D4C}" srcId="{2D6A0BE2-96D9-42AE-8D2F-77BBE803E46C}" destId="{3F8D2478-8CC8-4EDA-B741-B86443F921B1}" srcOrd="1" destOrd="0" parTransId="{B560E5A3-6828-4237-9D66-FB93C2073085}" sibTransId="{C768BE47-1796-47DB-A274-928BCCD86C87}"/>
    <dgm:cxn modelId="{007671C1-1BED-4838-BF97-B79376BA5591}" type="presOf" srcId="{BCEFAF6D-19A6-4477-A378-4EF19DDC6F2E}" destId="{17CABCA1-67A5-4DFE-ACEA-4B226028A2BA}" srcOrd="0" destOrd="0" presId="urn:microsoft.com/office/officeart/2008/layout/LinedList"/>
    <dgm:cxn modelId="{B9543503-2EEF-4BF4-8888-03C399E14AED}" srcId="{2D6A0BE2-96D9-42AE-8D2F-77BBE803E46C}" destId="{5E96B89A-7C65-43CB-AE8F-0D2ED3BF3401}" srcOrd="2" destOrd="0" parTransId="{C4837DDC-C45B-4B1D-80B5-A9838E0EA130}" sibTransId="{33E1F14F-61CC-4240-B328-7BD65A75FC2E}"/>
    <dgm:cxn modelId="{096C8ADF-334A-4D6D-9838-1F5ECCCC3BF9}" srcId="{2D6A0BE2-96D9-42AE-8D2F-77BBE803E46C}" destId="{F3F9F256-F4EB-4098-8EB1-9AB1675754F2}" srcOrd="6" destOrd="0" parTransId="{603758AD-313E-4B7F-8B7B-19B4A8809BDC}" sibTransId="{C2619146-2786-4630-8F00-512E268D270E}"/>
    <dgm:cxn modelId="{0A35DF48-A5C2-4744-8734-55F02811CBD2}" srcId="{2D6A0BE2-96D9-42AE-8D2F-77BBE803E46C}" destId="{7F670468-4F6E-413F-A034-33BD5676DF97}" srcOrd="5" destOrd="0" parTransId="{72CE1573-8A40-4B81-8A25-C6A8044A6C99}" sibTransId="{3FF8552B-48E1-49C8-ADA2-0B8EE2197EA2}"/>
    <dgm:cxn modelId="{72D46A78-8319-49F6-8DD2-51C0F96AEC6D}" type="presParOf" srcId="{17CABCA1-67A5-4DFE-ACEA-4B226028A2BA}" destId="{D9843012-B31E-42FE-96B9-2D95A7EBF91E}" srcOrd="0" destOrd="0" presId="urn:microsoft.com/office/officeart/2008/layout/LinedList"/>
    <dgm:cxn modelId="{40311877-5BC2-4A43-9B80-D882025CB29B}" type="presParOf" srcId="{17CABCA1-67A5-4DFE-ACEA-4B226028A2BA}" destId="{152B3C42-3E44-4493-8085-6DB6F1BB03D4}" srcOrd="1" destOrd="0" presId="urn:microsoft.com/office/officeart/2008/layout/LinedList"/>
    <dgm:cxn modelId="{5D6372C6-FA86-47D2-ABC1-9907C6012B4A}" type="presParOf" srcId="{152B3C42-3E44-4493-8085-6DB6F1BB03D4}" destId="{AFB9FDEA-7188-4312-A03A-3C87CE202CB8}" srcOrd="0" destOrd="0" presId="urn:microsoft.com/office/officeart/2008/layout/LinedList"/>
    <dgm:cxn modelId="{C83B3DD5-BB50-4A90-B5A5-6133B3E9AF86}" type="presParOf" srcId="{152B3C42-3E44-4493-8085-6DB6F1BB03D4}" destId="{2B550E39-3B47-416F-9DA2-A5271579A03D}" srcOrd="1" destOrd="0" presId="urn:microsoft.com/office/officeart/2008/layout/LinedList"/>
    <dgm:cxn modelId="{8AF654A5-57A3-41BF-B855-3C39B6A1D29A}" type="presParOf" srcId="{2B550E39-3B47-416F-9DA2-A5271579A03D}" destId="{91827165-D65A-4F74-AF14-726EAE9008CF}" srcOrd="0" destOrd="0" presId="urn:microsoft.com/office/officeart/2008/layout/LinedList"/>
    <dgm:cxn modelId="{C85E7E48-F23B-41F2-BB81-9AA01D4BDBCD}" type="presParOf" srcId="{2B550E39-3B47-416F-9DA2-A5271579A03D}" destId="{50B4E599-5F3C-4604-9FC0-27EDDDE60FC5}" srcOrd="1" destOrd="0" presId="urn:microsoft.com/office/officeart/2008/layout/LinedList"/>
    <dgm:cxn modelId="{98B0319D-4A4F-4C36-A961-B9999054CC08}" type="presParOf" srcId="{50B4E599-5F3C-4604-9FC0-27EDDDE60FC5}" destId="{C206BC24-E267-45F7-8FAB-D4FA7EECE760}" srcOrd="0" destOrd="0" presId="urn:microsoft.com/office/officeart/2008/layout/LinedList"/>
    <dgm:cxn modelId="{6A9888BC-05AD-4F6E-B95C-1BA843B9E278}" type="presParOf" srcId="{50B4E599-5F3C-4604-9FC0-27EDDDE60FC5}" destId="{FE3E212E-0AE1-462F-83EF-ED1CA1B83898}" srcOrd="1" destOrd="0" presId="urn:microsoft.com/office/officeart/2008/layout/LinedList"/>
    <dgm:cxn modelId="{E63E199E-F7FC-4B24-AEBC-7752FC7E94F4}" type="presParOf" srcId="{50B4E599-5F3C-4604-9FC0-27EDDDE60FC5}" destId="{C6B4A540-BA55-416D-A163-C2F0243BCEDA}" srcOrd="2" destOrd="0" presId="urn:microsoft.com/office/officeart/2008/layout/LinedList"/>
    <dgm:cxn modelId="{15476F28-1994-4CA2-8756-5D1FD2142A47}" type="presParOf" srcId="{2B550E39-3B47-416F-9DA2-A5271579A03D}" destId="{588B0CF9-A23D-4BF7-9B1C-D00346A75317}" srcOrd="2" destOrd="0" presId="urn:microsoft.com/office/officeart/2008/layout/LinedList"/>
    <dgm:cxn modelId="{F06422E9-2C1F-43DE-84E8-DFF9C763828B}" type="presParOf" srcId="{2B550E39-3B47-416F-9DA2-A5271579A03D}" destId="{A1D06999-F04B-4109-B11A-CF0A55122A61}" srcOrd="3" destOrd="0" presId="urn:microsoft.com/office/officeart/2008/layout/LinedList"/>
    <dgm:cxn modelId="{62BDBA84-A3D9-44F9-B001-7A6726AE68DD}" type="presParOf" srcId="{2B550E39-3B47-416F-9DA2-A5271579A03D}" destId="{0CFF02BB-422C-481C-BB87-372EE29C8A74}" srcOrd="4" destOrd="0" presId="urn:microsoft.com/office/officeart/2008/layout/LinedList"/>
    <dgm:cxn modelId="{8518E88B-27C4-49DB-A12B-0EBF92B209E8}" type="presParOf" srcId="{0CFF02BB-422C-481C-BB87-372EE29C8A74}" destId="{001DB5B1-67D3-4A10-B4FB-C2662D183581}" srcOrd="0" destOrd="0" presId="urn:microsoft.com/office/officeart/2008/layout/LinedList"/>
    <dgm:cxn modelId="{5579D8A9-1953-4C29-9746-3127F299919A}" type="presParOf" srcId="{0CFF02BB-422C-481C-BB87-372EE29C8A74}" destId="{100909D4-2546-407F-8577-AB266A2861E9}" srcOrd="1" destOrd="0" presId="urn:microsoft.com/office/officeart/2008/layout/LinedList"/>
    <dgm:cxn modelId="{F932A773-2513-40AA-B45E-E5D2AE846853}" type="presParOf" srcId="{0CFF02BB-422C-481C-BB87-372EE29C8A74}" destId="{35582D7D-737F-4380-9186-953E0A62E796}" srcOrd="2" destOrd="0" presId="urn:microsoft.com/office/officeart/2008/layout/LinedList"/>
    <dgm:cxn modelId="{166F2FC6-C6DE-439F-9B12-89009DF454F7}" type="presParOf" srcId="{2B550E39-3B47-416F-9DA2-A5271579A03D}" destId="{763D3562-8FA0-4CC9-ADE4-6A4CE0B18636}" srcOrd="5" destOrd="0" presId="urn:microsoft.com/office/officeart/2008/layout/LinedList"/>
    <dgm:cxn modelId="{0F5AA60A-5AF2-4F94-A31D-7E53A7813DEC}" type="presParOf" srcId="{2B550E39-3B47-416F-9DA2-A5271579A03D}" destId="{66121100-8789-44FF-9F73-C0B5C7685EAD}" srcOrd="6" destOrd="0" presId="urn:microsoft.com/office/officeart/2008/layout/LinedList"/>
    <dgm:cxn modelId="{1D7DFEA4-5BEF-44EC-8133-F6AC95518E53}" type="presParOf" srcId="{2B550E39-3B47-416F-9DA2-A5271579A03D}" destId="{C5A1AF02-978B-408A-81C6-A770F1EC5FA4}" srcOrd="7" destOrd="0" presId="urn:microsoft.com/office/officeart/2008/layout/LinedList"/>
    <dgm:cxn modelId="{5D1E934C-B61D-4494-BFD6-A44CAC3C53C5}" type="presParOf" srcId="{C5A1AF02-978B-408A-81C6-A770F1EC5FA4}" destId="{BA7C502D-1266-492D-AA50-910117E2DB92}" srcOrd="0" destOrd="0" presId="urn:microsoft.com/office/officeart/2008/layout/LinedList"/>
    <dgm:cxn modelId="{181C6341-82E3-408E-8A42-B681BCA39A91}" type="presParOf" srcId="{C5A1AF02-978B-408A-81C6-A770F1EC5FA4}" destId="{0EC54620-6BB7-4586-9306-4F6FC909CCE9}" srcOrd="1" destOrd="0" presId="urn:microsoft.com/office/officeart/2008/layout/LinedList"/>
    <dgm:cxn modelId="{0BB384C2-F8EF-48A7-9D99-F4FDCF64BE82}" type="presParOf" srcId="{C5A1AF02-978B-408A-81C6-A770F1EC5FA4}" destId="{5EEE4046-DE4A-43F6-A7CC-71F151BC8561}" srcOrd="2" destOrd="0" presId="urn:microsoft.com/office/officeart/2008/layout/LinedList"/>
    <dgm:cxn modelId="{BC0DE77B-3698-4385-ACA6-EE74795A2F5D}" type="presParOf" srcId="{2B550E39-3B47-416F-9DA2-A5271579A03D}" destId="{79A2A0DD-FF16-4519-864E-A8FCD91F4FC4}" srcOrd="8" destOrd="0" presId="urn:microsoft.com/office/officeart/2008/layout/LinedList"/>
    <dgm:cxn modelId="{7E763337-E7FD-4B0E-B119-75CBDBDFF2DE}" type="presParOf" srcId="{2B550E39-3B47-416F-9DA2-A5271579A03D}" destId="{C93B74DC-DA0B-4168-A69F-D7206157F8BA}" srcOrd="9" destOrd="0" presId="urn:microsoft.com/office/officeart/2008/layout/LinedList"/>
    <dgm:cxn modelId="{C55D4C4D-FC83-4968-B855-660DC402AA3F}" type="presParOf" srcId="{2B550E39-3B47-416F-9DA2-A5271579A03D}" destId="{544142F8-E940-492D-B2DA-1F93A5624C7B}" srcOrd="10" destOrd="0" presId="urn:microsoft.com/office/officeart/2008/layout/LinedList"/>
    <dgm:cxn modelId="{F9743676-8FFE-4563-B45F-49D039EC1360}" type="presParOf" srcId="{544142F8-E940-492D-B2DA-1F93A5624C7B}" destId="{E03534F5-D9A6-48EE-B1AD-20F512BF7002}" srcOrd="0" destOrd="0" presId="urn:microsoft.com/office/officeart/2008/layout/LinedList"/>
    <dgm:cxn modelId="{F59CC04B-026A-4D50-94BE-0272440754ED}" type="presParOf" srcId="{544142F8-E940-492D-B2DA-1F93A5624C7B}" destId="{D236FC8A-2610-4BF9-A3D8-64EF72E6B0E2}" srcOrd="1" destOrd="0" presId="urn:microsoft.com/office/officeart/2008/layout/LinedList"/>
    <dgm:cxn modelId="{132B12C9-1BC8-488C-82C9-478E3D318B42}" type="presParOf" srcId="{544142F8-E940-492D-B2DA-1F93A5624C7B}" destId="{A7546F05-A2B6-431F-9BBA-A30FCC9B90BA}" srcOrd="2" destOrd="0" presId="urn:microsoft.com/office/officeart/2008/layout/LinedList"/>
    <dgm:cxn modelId="{6BBE084D-C9C8-4FB8-8AFE-69C8F9DF9162}" type="presParOf" srcId="{2B550E39-3B47-416F-9DA2-A5271579A03D}" destId="{6DC112DA-82A2-4A15-8FA8-F19C7C2C25E5}" srcOrd="11" destOrd="0" presId="urn:microsoft.com/office/officeart/2008/layout/LinedList"/>
    <dgm:cxn modelId="{66CB6F9D-D740-4DF3-AD75-12A04BA01286}" type="presParOf" srcId="{2B550E39-3B47-416F-9DA2-A5271579A03D}" destId="{13F8C06C-1E6D-4204-88F4-B39D02889578}" srcOrd="12" destOrd="0" presId="urn:microsoft.com/office/officeart/2008/layout/LinedList"/>
    <dgm:cxn modelId="{88BDA60B-43D0-4D02-9E90-30C0CA60A6D4}" type="presParOf" srcId="{2B550E39-3B47-416F-9DA2-A5271579A03D}" destId="{1F8BA2B3-E4F1-40BF-AEAF-7E6929F4677B}" srcOrd="13" destOrd="0" presId="urn:microsoft.com/office/officeart/2008/layout/LinedList"/>
    <dgm:cxn modelId="{E20CCDDB-A304-4F69-890D-428318D70A69}" type="presParOf" srcId="{1F8BA2B3-E4F1-40BF-AEAF-7E6929F4677B}" destId="{A62C3DC4-FFB2-4AA6-B6EB-BE1AE764C5F9}" srcOrd="0" destOrd="0" presId="urn:microsoft.com/office/officeart/2008/layout/LinedList"/>
    <dgm:cxn modelId="{5827F8F5-7371-4859-8F9A-E4F32F6F34E9}" type="presParOf" srcId="{1F8BA2B3-E4F1-40BF-AEAF-7E6929F4677B}" destId="{FD047F9D-0846-4A63-8977-627FA10DF4CF}" srcOrd="1" destOrd="0" presId="urn:microsoft.com/office/officeart/2008/layout/LinedList"/>
    <dgm:cxn modelId="{65119781-DBDD-4459-B323-4DAA1E22D83E}" type="presParOf" srcId="{1F8BA2B3-E4F1-40BF-AEAF-7E6929F4677B}" destId="{65A393B1-1D1F-426D-B8DC-3FF90FBF626B}" srcOrd="2" destOrd="0" presId="urn:microsoft.com/office/officeart/2008/layout/LinedList"/>
    <dgm:cxn modelId="{CFCC7387-1300-456C-B945-A4894062CD9D}" type="presParOf" srcId="{2B550E39-3B47-416F-9DA2-A5271579A03D}" destId="{38493199-99BA-4CB4-B42E-69B59B216C3D}" srcOrd="14" destOrd="0" presId="urn:microsoft.com/office/officeart/2008/layout/LinedList"/>
    <dgm:cxn modelId="{4946672A-D2E2-4570-8427-4AB68002EF89}" type="presParOf" srcId="{2B550E39-3B47-416F-9DA2-A5271579A03D}" destId="{836C9E4F-6D7E-4396-8E17-C48E2537C817}" srcOrd="15" destOrd="0" presId="urn:microsoft.com/office/officeart/2008/layout/LinedList"/>
    <dgm:cxn modelId="{BE7A3388-CC68-4034-AA73-F9C9CD3F2669}" type="presParOf" srcId="{2B550E39-3B47-416F-9DA2-A5271579A03D}" destId="{5B3E6F80-11CF-45AD-B8CD-BD5A3FF7A9D4}" srcOrd="16" destOrd="0" presId="urn:microsoft.com/office/officeart/2008/layout/LinedList"/>
    <dgm:cxn modelId="{21BC794A-C339-4335-9F2B-8A8039E010A3}" type="presParOf" srcId="{5B3E6F80-11CF-45AD-B8CD-BD5A3FF7A9D4}" destId="{8781FA95-269F-41D4-8F26-0921B8E48A9B}" srcOrd="0" destOrd="0" presId="urn:microsoft.com/office/officeart/2008/layout/LinedList"/>
    <dgm:cxn modelId="{F333A208-6C2B-4D9D-AABE-7AC3D00E07F6}" type="presParOf" srcId="{5B3E6F80-11CF-45AD-B8CD-BD5A3FF7A9D4}" destId="{CC2F0192-0FDF-4A75-9D70-AD1DF8CE76DF}" srcOrd="1" destOrd="0" presId="urn:microsoft.com/office/officeart/2008/layout/LinedList"/>
    <dgm:cxn modelId="{12DA31B3-1A59-45BB-92E0-2795E90FDA73}" type="presParOf" srcId="{5B3E6F80-11CF-45AD-B8CD-BD5A3FF7A9D4}" destId="{2B5C4680-74AE-4F85-A2E0-9C28EC725FA5}" srcOrd="2" destOrd="0" presId="urn:microsoft.com/office/officeart/2008/layout/LinedList"/>
    <dgm:cxn modelId="{DC2967EB-21B6-4FFE-85B1-5693210E6CF8}" type="presParOf" srcId="{2B550E39-3B47-416F-9DA2-A5271579A03D}" destId="{994A5C7F-F5A2-40DD-8F34-EED3B06282FF}" srcOrd="17" destOrd="0" presId="urn:microsoft.com/office/officeart/2008/layout/LinedList"/>
    <dgm:cxn modelId="{273D77AD-360A-4FD3-8CBC-0859E60D7B00}" type="presParOf" srcId="{2B550E39-3B47-416F-9DA2-A5271579A03D}" destId="{9876EAB7-940B-4C5E-AB96-EF3F9B5892BD}" srcOrd="18" destOrd="0" presId="urn:microsoft.com/office/officeart/2008/layout/LinedList"/>
    <dgm:cxn modelId="{121B4E33-9845-4F05-9D3E-97546D357877}" type="presParOf" srcId="{2B550E39-3B47-416F-9DA2-A5271579A03D}" destId="{3DE09EA4-5333-41C3-91F7-FC6796A77737}" srcOrd="19" destOrd="0" presId="urn:microsoft.com/office/officeart/2008/layout/LinedList"/>
    <dgm:cxn modelId="{AC499EAE-D238-4E05-80A1-4BB74099CE19}" type="presParOf" srcId="{3DE09EA4-5333-41C3-91F7-FC6796A77737}" destId="{FA335D01-1882-4BE2-9126-BA606A47B624}" srcOrd="0" destOrd="0" presId="urn:microsoft.com/office/officeart/2008/layout/LinedList"/>
    <dgm:cxn modelId="{1D4C0936-FE2A-437E-A8ED-DC6028315DE4}" type="presParOf" srcId="{3DE09EA4-5333-41C3-91F7-FC6796A77737}" destId="{AD9644F4-EF10-4BC3-9D71-760732F1539E}" srcOrd="1" destOrd="0" presId="urn:microsoft.com/office/officeart/2008/layout/LinedList"/>
    <dgm:cxn modelId="{8F4B9207-6D80-4E2F-803F-7E0284CA1D7F}" type="presParOf" srcId="{3DE09EA4-5333-41C3-91F7-FC6796A77737}" destId="{77519FF0-8913-4A20-A276-346B338EA1E9}" srcOrd="2" destOrd="0" presId="urn:microsoft.com/office/officeart/2008/layout/LinedList"/>
    <dgm:cxn modelId="{89A383FB-62FA-4B13-BA6F-A8D7BB5B065F}" type="presParOf" srcId="{2B550E39-3B47-416F-9DA2-A5271579A03D}" destId="{9AAF631B-CFDB-4D19-89D9-D1845F94E4D7}" srcOrd="20" destOrd="0" presId="urn:microsoft.com/office/officeart/2008/layout/LinedList"/>
    <dgm:cxn modelId="{F3EA1E02-A370-45D2-BE87-526EF04550D9}" type="presParOf" srcId="{2B550E39-3B47-416F-9DA2-A5271579A03D}" destId="{905455F5-A2F2-4589-97BB-549D25171BCC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EFAF6D-19A6-4477-A378-4EF19DDC6F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A0BE2-96D9-42AE-8D2F-77BBE803E46C}">
      <dgm:prSet phldrT="[Текст]"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Документы по учету субсидий на государственное (муниципальное) задание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BE88B89-CD6A-427B-92B3-2E668C935407}" type="parTrans" cxnId="{C6DAE46F-57BB-4C2F-B4E6-3EA965FFB07A}">
      <dgm:prSet/>
      <dgm:spPr/>
      <dgm:t>
        <a:bodyPr/>
        <a:lstStyle/>
        <a:p>
          <a:endParaRPr lang="ru-RU"/>
        </a:p>
      </dgm:t>
    </dgm:pt>
    <dgm:pt modelId="{9997017E-238F-438F-9BB4-AE5E55339E1F}" type="sibTrans" cxnId="{C6DAE46F-57BB-4C2F-B4E6-3EA965FFB07A}">
      <dgm:prSet/>
      <dgm:spPr/>
      <dgm:t>
        <a:bodyPr/>
        <a:lstStyle/>
        <a:p>
          <a:endParaRPr lang="ru-RU"/>
        </a:p>
      </dgm:t>
    </dgm:pt>
    <dgm:pt modelId="{7858F228-12F6-4F72-9989-715BB464F0B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Государственное (муниципальное) задание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FB36747-0D2F-4C59-A83E-35525D6FA681}" type="parTrans" cxnId="{6303047C-75EF-493A-A50E-2526615328BA}">
      <dgm:prSet/>
      <dgm:spPr/>
      <dgm:t>
        <a:bodyPr/>
        <a:lstStyle/>
        <a:p>
          <a:endParaRPr lang="ru-RU"/>
        </a:p>
      </dgm:t>
    </dgm:pt>
    <dgm:pt modelId="{62F57887-CB29-471B-90C7-55F9E680DB56}" type="sibTrans" cxnId="{6303047C-75EF-493A-A50E-2526615328BA}">
      <dgm:prSet/>
      <dgm:spPr/>
      <dgm:t>
        <a:bodyPr/>
        <a:lstStyle/>
        <a:p>
          <a:endParaRPr lang="ru-RU"/>
        </a:p>
      </dgm:t>
    </dgm:pt>
    <dgm:pt modelId="{3F8D2478-8CC8-4EDA-B741-B86443F921B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План финансово-хозяйственной деятельности бюджетного (автономного) учреждения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560E5A3-6828-4237-9D66-FB93C2073085}" type="parTrans" cxnId="{489D2870-4DBF-49F9-91E2-7B2ED5148D4C}">
      <dgm:prSet/>
      <dgm:spPr/>
      <dgm:t>
        <a:bodyPr/>
        <a:lstStyle/>
        <a:p>
          <a:endParaRPr lang="ru-RU"/>
        </a:p>
      </dgm:t>
    </dgm:pt>
    <dgm:pt modelId="{C768BE47-1796-47DB-A274-928BCCD86C87}" type="sibTrans" cxnId="{489D2870-4DBF-49F9-91E2-7B2ED5148D4C}">
      <dgm:prSet/>
      <dgm:spPr/>
      <dgm:t>
        <a:bodyPr/>
        <a:lstStyle/>
        <a:p>
          <a:endParaRPr lang="ru-RU"/>
        </a:p>
      </dgm:t>
    </dgm:pt>
    <dgm:pt modelId="{DB36E29A-FF6F-47BF-BF4B-F2BBDE925B5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График перечисления субсидии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97E4287-D024-46AF-B850-E23CA845EE0A}" type="parTrans" cxnId="{AF148772-E417-4968-8BA4-68408A7DC1EB}">
      <dgm:prSet/>
      <dgm:spPr/>
      <dgm:t>
        <a:bodyPr/>
        <a:lstStyle/>
        <a:p>
          <a:endParaRPr lang="ru-RU"/>
        </a:p>
      </dgm:t>
    </dgm:pt>
    <dgm:pt modelId="{83774D79-3657-4EFB-87AD-05D39A910058}" type="sibTrans" cxnId="{AF148772-E417-4968-8BA4-68408A7DC1EB}">
      <dgm:prSet/>
      <dgm:spPr/>
      <dgm:t>
        <a:bodyPr/>
        <a:lstStyle/>
        <a:p>
          <a:endParaRPr lang="ru-RU"/>
        </a:p>
      </dgm:t>
    </dgm:pt>
    <dgm:pt modelId="{5E96B89A-7C65-43CB-AE8F-0D2ED3BF340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Соглашение, дополнительное соглашение</a:t>
          </a:r>
        </a:p>
      </dgm:t>
    </dgm:pt>
    <dgm:pt modelId="{C4837DDC-C45B-4B1D-80B5-A9838E0EA130}" type="parTrans" cxnId="{B9543503-2EEF-4BF4-8888-03C399E14AED}">
      <dgm:prSet/>
      <dgm:spPr/>
      <dgm:t>
        <a:bodyPr/>
        <a:lstStyle/>
        <a:p>
          <a:endParaRPr lang="ru-RU"/>
        </a:p>
      </dgm:t>
    </dgm:pt>
    <dgm:pt modelId="{33E1F14F-61CC-4240-B328-7BD65A75FC2E}" type="sibTrans" cxnId="{B9543503-2EEF-4BF4-8888-03C399E14AED}">
      <dgm:prSet/>
      <dgm:spPr/>
      <dgm:t>
        <a:bodyPr/>
        <a:lstStyle/>
        <a:p>
          <a:endParaRPr lang="ru-RU"/>
        </a:p>
      </dgm:t>
    </dgm:pt>
    <dgm:pt modelId="{7F670468-4F6E-413F-A034-33BD5676DF97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Отчет о выполнении государственного (муниципального) задания</a:t>
          </a:r>
        </a:p>
      </dgm:t>
    </dgm:pt>
    <dgm:pt modelId="{72CE1573-8A40-4B81-8A25-C6A8044A6C99}" type="parTrans" cxnId="{0A35DF48-A5C2-4744-8734-55F02811CBD2}">
      <dgm:prSet/>
      <dgm:spPr/>
      <dgm:t>
        <a:bodyPr/>
        <a:lstStyle/>
        <a:p>
          <a:endParaRPr lang="ru-RU"/>
        </a:p>
      </dgm:t>
    </dgm:pt>
    <dgm:pt modelId="{3FF8552B-48E1-49C8-ADA2-0B8EE2197EA2}" type="sibTrans" cxnId="{0A35DF48-A5C2-4744-8734-55F02811CBD2}">
      <dgm:prSet/>
      <dgm:spPr/>
      <dgm:t>
        <a:bodyPr/>
        <a:lstStyle/>
        <a:p>
          <a:endParaRPr lang="ru-RU"/>
        </a:p>
      </dgm:t>
    </dgm:pt>
    <dgm:pt modelId="{F3F9F256-F4EB-4098-8EB1-9AB1675754F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Извещение (ф.0504805)</a:t>
          </a:r>
        </a:p>
      </dgm:t>
    </dgm:pt>
    <dgm:pt modelId="{603758AD-313E-4B7F-8B7B-19B4A8809BDC}" type="parTrans" cxnId="{096C8ADF-334A-4D6D-9838-1F5ECCCC3BF9}">
      <dgm:prSet/>
      <dgm:spPr/>
      <dgm:t>
        <a:bodyPr/>
        <a:lstStyle/>
        <a:p>
          <a:endParaRPr lang="ru-RU"/>
        </a:p>
      </dgm:t>
    </dgm:pt>
    <dgm:pt modelId="{C2619146-2786-4630-8F00-512E268D270E}" type="sibTrans" cxnId="{096C8ADF-334A-4D6D-9838-1F5ECCCC3BF9}">
      <dgm:prSet/>
      <dgm:spPr/>
      <dgm:t>
        <a:bodyPr/>
        <a:lstStyle/>
        <a:p>
          <a:endParaRPr lang="ru-RU"/>
        </a:p>
      </dgm:t>
    </dgm:pt>
    <dgm:pt modelId="{D1E51E81-1CC3-4B43-864A-664D90B9F92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Платежное поручение, Выписка из лицевого счета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3B395B-A242-4D93-BED0-E091A6208DFE}" type="sibTrans" cxnId="{22E61A68-DBBC-4F40-87CB-2E5FD9A50538}">
      <dgm:prSet/>
      <dgm:spPr/>
      <dgm:t>
        <a:bodyPr/>
        <a:lstStyle/>
        <a:p>
          <a:endParaRPr lang="ru-RU"/>
        </a:p>
      </dgm:t>
    </dgm:pt>
    <dgm:pt modelId="{C85F1CA1-D97C-4EB8-A661-9104A2E3FAAB}" type="parTrans" cxnId="{22E61A68-DBBC-4F40-87CB-2E5FD9A50538}">
      <dgm:prSet/>
      <dgm:spPr/>
      <dgm:t>
        <a:bodyPr/>
        <a:lstStyle/>
        <a:p>
          <a:endParaRPr lang="ru-RU"/>
        </a:p>
      </dgm:t>
    </dgm:pt>
    <dgm:pt modelId="{17CABCA1-67A5-4DFE-ACEA-4B226028A2BA}" type="pres">
      <dgm:prSet presAssocID="{BCEFAF6D-19A6-4477-A378-4EF19DDC6F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843012-B31E-42FE-96B9-2D95A7EBF91E}" type="pres">
      <dgm:prSet presAssocID="{2D6A0BE2-96D9-42AE-8D2F-77BBE803E46C}" presName="thickLine" presStyleLbl="alignNode1" presStyleIdx="0" presStyleCnt="1"/>
      <dgm:spPr/>
    </dgm:pt>
    <dgm:pt modelId="{152B3C42-3E44-4493-8085-6DB6F1BB03D4}" type="pres">
      <dgm:prSet presAssocID="{2D6A0BE2-96D9-42AE-8D2F-77BBE803E46C}" presName="horz1" presStyleCnt="0"/>
      <dgm:spPr/>
    </dgm:pt>
    <dgm:pt modelId="{AFB9FDEA-7188-4312-A03A-3C87CE202CB8}" type="pres">
      <dgm:prSet presAssocID="{2D6A0BE2-96D9-42AE-8D2F-77BBE803E46C}" presName="tx1" presStyleLbl="revTx" presStyleIdx="0" presStyleCnt="8" custScaleX="190134"/>
      <dgm:spPr/>
      <dgm:t>
        <a:bodyPr/>
        <a:lstStyle/>
        <a:p>
          <a:endParaRPr lang="ru-RU"/>
        </a:p>
      </dgm:t>
    </dgm:pt>
    <dgm:pt modelId="{2B550E39-3B47-416F-9DA2-A5271579A03D}" type="pres">
      <dgm:prSet presAssocID="{2D6A0BE2-96D9-42AE-8D2F-77BBE803E46C}" presName="vert1" presStyleCnt="0"/>
      <dgm:spPr/>
    </dgm:pt>
    <dgm:pt modelId="{91827165-D65A-4F74-AF14-726EAE9008CF}" type="pres">
      <dgm:prSet presAssocID="{7858F228-12F6-4F72-9989-715BB464F0B5}" presName="vertSpace2a" presStyleCnt="0"/>
      <dgm:spPr/>
    </dgm:pt>
    <dgm:pt modelId="{50B4E599-5F3C-4604-9FC0-27EDDDE60FC5}" type="pres">
      <dgm:prSet presAssocID="{7858F228-12F6-4F72-9989-715BB464F0B5}" presName="horz2" presStyleCnt="0"/>
      <dgm:spPr/>
    </dgm:pt>
    <dgm:pt modelId="{C206BC24-E267-45F7-8FAB-D4FA7EECE760}" type="pres">
      <dgm:prSet presAssocID="{7858F228-12F6-4F72-9989-715BB464F0B5}" presName="horzSpace2" presStyleCnt="0"/>
      <dgm:spPr/>
    </dgm:pt>
    <dgm:pt modelId="{FE3E212E-0AE1-462F-83EF-ED1CA1B83898}" type="pres">
      <dgm:prSet presAssocID="{7858F228-12F6-4F72-9989-715BB464F0B5}" presName="tx2" presStyleLbl="revTx" presStyleIdx="1" presStyleCnt="8" custScaleY="74299"/>
      <dgm:spPr/>
      <dgm:t>
        <a:bodyPr/>
        <a:lstStyle/>
        <a:p>
          <a:endParaRPr lang="ru-RU"/>
        </a:p>
      </dgm:t>
    </dgm:pt>
    <dgm:pt modelId="{C6B4A540-BA55-416D-A163-C2F0243BCEDA}" type="pres">
      <dgm:prSet presAssocID="{7858F228-12F6-4F72-9989-715BB464F0B5}" presName="vert2" presStyleCnt="0"/>
      <dgm:spPr/>
    </dgm:pt>
    <dgm:pt modelId="{588B0CF9-A23D-4BF7-9B1C-D00346A75317}" type="pres">
      <dgm:prSet presAssocID="{7858F228-12F6-4F72-9989-715BB464F0B5}" presName="thinLine2b" presStyleLbl="callout" presStyleIdx="0" presStyleCnt="7"/>
      <dgm:spPr/>
    </dgm:pt>
    <dgm:pt modelId="{A1D06999-F04B-4109-B11A-CF0A55122A61}" type="pres">
      <dgm:prSet presAssocID="{7858F228-12F6-4F72-9989-715BB464F0B5}" presName="vertSpace2b" presStyleCnt="0"/>
      <dgm:spPr/>
    </dgm:pt>
    <dgm:pt modelId="{0CFF02BB-422C-481C-BB87-372EE29C8A74}" type="pres">
      <dgm:prSet presAssocID="{3F8D2478-8CC8-4EDA-B741-B86443F921B1}" presName="horz2" presStyleCnt="0"/>
      <dgm:spPr/>
    </dgm:pt>
    <dgm:pt modelId="{001DB5B1-67D3-4A10-B4FB-C2662D183581}" type="pres">
      <dgm:prSet presAssocID="{3F8D2478-8CC8-4EDA-B741-B86443F921B1}" presName="horzSpace2" presStyleCnt="0"/>
      <dgm:spPr/>
    </dgm:pt>
    <dgm:pt modelId="{100909D4-2546-407F-8577-AB266A2861E9}" type="pres">
      <dgm:prSet presAssocID="{3F8D2478-8CC8-4EDA-B741-B86443F921B1}" presName="tx2" presStyleLbl="revTx" presStyleIdx="2" presStyleCnt="8" custScaleY="107903"/>
      <dgm:spPr/>
      <dgm:t>
        <a:bodyPr/>
        <a:lstStyle/>
        <a:p>
          <a:endParaRPr lang="ru-RU"/>
        </a:p>
      </dgm:t>
    </dgm:pt>
    <dgm:pt modelId="{35582D7D-737F-4380-9186-953E0A62E796}" type="pres">
      <dgm:prSet presAssocID="{3F8D2478-8CC8-4EDA-B741-B86443F921B1}" presName="vert2" presStyleCnt="0"/>
      <dgm:spPr/>
    </dgm:pt>
    <dgm:pt modelId="{763D3562-8FA0-4CC9-ADE4-6A4CE0B18636}" type="pres">
      <dgm:prSet presAssocID="{3F8D2478-8CC8-4EDA-B741-B86443F921B1}" presName="thinLine2b" presStyleLbl="callout" presStyleIdx="1" presStyleCnt="7"/>
      <dgm:spPr/>
    </dgm:pt>
    <dgm:pt modelId="{66121100-8789-44FF-9F73-C0B5C7685EAD}" type="pres">
      <dgm:prSet presAssocID="{3F8D2478-8CC8-4EDA-B741-B86443F921B1}" presName="vertSpace2b" presStyleCnt="0"/>
      <dgm:spPr/>
    </dgm:pt>
    <dgm:pt modelId="{C5A1AF02-978B-408A-81C6-A770F1EC5FA4}" type="pres">
      <dgm:prSet presAssocID="{5E96B89A-7C65-43CB-AE8F-0D2ED3BF3401}" presName="horz2" presStyleCnt="0"/>
      <dgm:spPr/>
    </dgm:pt>
    <dgm:pt modelId="{BA7C502D-1266-492D-AA50-910117E2DB92}" type="pres">
      <dgm:prSet presAssocID="{5E96B89A-7C65-43CB-AE8F-0D2ED3BF3401}" presName="horzSpace2" presStyleCnt="0"/>
      <dgm:spPr/>
    </dgm:pt>
    <dgm:pt modelId="{0EC54620-6BB7-4586-9306-4F6FC909CCE9}" type="pres">
      <dgm:prSet presAssocID="{5E96B89A-7C65-43CB-AE8F-0D2ED3BF3401}" presName="tx2" presStyleLbl="revTx" presStyleIdx="3" presStyleCnt="8" custScaleY="75477"/>
      <dgm:spPr/>
      <dgm:t>
        <a:bodyPr/>
        <a:lstStyle/>
        <a:p>
          <a:endParaRPr lang="ru-RU"/>
        </a:p>
      </dgm:t>
    </dgm:pt>
    <dgm:pt modelId="{5EEE4046-DE4A-43F6-A7CC-71F151BC8561}" type="pres">
      <dgm:prSet presAssocID="{5E96B89A-7C65-43CB-AE8F-0D2ED3BF3401}" presName="vert2" presStyleCnt="0"/>
      <dgm:spPr/>
    </dgm:pt>
    <dgm:pt modelId="{79A2A0DD-FF16-4519-864E-A8FCD91F4FC4}" type="pres">
      <dgm:prSet presAssocID="{5E96B89A-7C65-43CB-AE8F-0D2ED3BF3401}" presName="thinLine2b" presStyleLbl="callout" presStyleIdx="2" presStyleCnt="7"/>
      <dgm:spPr/>
    </dgm:pt>
    <dgm:pt modelId="{C93B74DC-DA0B-4168-A69F-D7206157F8BA}" type="pres">
      <dgm:prSet presAssocID="{5E96B89A-7C65-43CB-AE8F-0D2ED3BF3401}" presName="vertSpace2b" presStyleCnt="0"/>
      <dgm:spPr/>
    </dgm:pt>
    <dgm:pt modelId="{544142F8-E940-492D-B2DA-1F93A5624C7B}" type="pres">
      <dgm:prSet presAssocID="{DB36E29A-FF6F-47BF-BF4B-F2BBDE925B56}" presName="horz2" presStyleCnt="0"/>
      <dgm:spPr/>
    </dgm:pt>
    <dgm:pt modelId="{E03534F5-D9A6-48EE-B1AD-20F512BF7002}" type="pres">
      <dgm:prSet presAssocID="{DB36E29A-FF6F-47BF-BF4B-F2BBDE925B56}" presName="horzSpace2" presStyleCnt="0"/>
      <dgm:spPr/>
    </dgm:pt>
    <dgm:pt modelId="{D236FC8A-2610-4BF9-A3D8-64EF72E6B0E2}" type="pres">
      <dgm:prSet presAssocID="{DB36E29A-FF6F-47BF-BF4B-F2BBDE925B56}" presName="tx2" presStyleLbl="revTx" presStyleIdx="4" presStyleCnt="8" custScaleY="73094"/>
      <dgm:spPr/>
      <dgm:t>
        <a:bodyPr/>
        <a:lstStyle/>
        <a:p>
          <a:endParaRPr lang="ru-RU"/>
        </a:p>
      </dgm:t>
    </dgm:pt>
    <dgm:pt modelId="{A7546F05-A2B6-431F-9BBA-A30FCC9B90BA}" type="pres">
      <dgm:prSet presAssocID="{DB36E29A-FF6F-47BF-BF4B-F2BBDE925B56}" presName="vert2" presStyleCnt="0"/>
      <dgm:spPr/>
    </dgm:pt>
    <dgm:pt modelId="{6DC112DA-82A2-4A15-8FA8-F19C7C2C25E5}" type="pres">
      <dgm:prSet presAssocID="{DB36E29A-FF6F-47BF-BF4B-F2BBDE925B56}" presName="thinLine2b" presStyleLbl="callout" presStyleIdx="3" presStyleCnt="7"/>
      <dgm:spPr/>
    </dgm:pt>
    <dgm:pt modelId="{13F8C06C-1E6D-4204-88F4-B39D02889578}" type="pres">
      <dgm:prSet presAssocID="{DB36E29A-FF6F-47BF-BF4B-F2BBDE925B56}" presName="vertSpace2b" presStyleCnt="0"/>
      <dgm:spPr/>
    </dgm:pt>
    <dgm:pt modelId="{1F8BA2B3-E4F1-40BF-AEAF-7E6929F4677B}" type="pres">
      <dgm:prSet presAssocID="{D1E51E81-1CC3-4B43-864A-664D90B9F922}" presName="horz2" presStyleCnt="0"/>
      <dgm:spPr/>
    </dgm:pt>
    <dgm:pt modelId="{A62C3DC4-FFB2-4AA6-B6EB-BE1AE764C5F9}" type="pres">
      <dgm:prSet presAssocID="{D1E51E81-1CC3-4B43-864A-664D90B9F922}" presName="horzSpace2" presStyleCnt="0"/>
      <dgm:spPr/>
    </dgm:pt>
    <dgm:pt modelId="{FD047F9D-0846-4A63-8977-627FA10DF4CF}" type="pres">
      <dgm:prSet presAssocID="{D1E51E81-1CC3-4B43-864A-664D90B9F922}" presName="tx2" presStyleLbl="revTx" presStyleIdx="5" presStyleCnt="8" custScaleY="76746"/>
      <dgm:spPr/>
      <dgm:t>
        <a:bodyPr/>
        <a:lstStyle/>
        <a:p>
          <a:endParaRPr lang="ru-RU"/>
        </a:p>
      </dgm:t>
    </dgm:pt>
    <dgm:pt modelId="{65A393B1-1D1F-426D-B8DC-3FF90FBF626B}" type="pres">
      <dgm:prSet presAssocID="{D1E51E81-1CC3-4B43-864A-664D90B9F922}" presName="vert2" presStyleCnt="0"/>
      <dgm:spPr/>
    </dgm:pt>
    <dgm:pt modelId="{38493199-99BA-4CB4-B42E-69B59B216C3D}" type="pres">
      <dgm:prSet presAssocID="{D1E51E81-1CC3-4B43-864A-664D90B9F922}" presName="thinLine2b" presStyleLbl="callout" presStyleIdx="4" presStyleCnt="7"/>
      <dgm:spPr/>
    </dgm:pt>
    <dgm:pt modelId="{836C9E4F-6D7E-4396-8E17-C48E2537C817}" type="pres">
      <dgm:prSet presAssocID="{D1E51E81-1CC3-4B43-864A-664D90B9F922}" presName="vertSpace2b" presStyleCnt="0"/>
      <dgm:spPr/>
    </dgm:pt>
    <dgm:pt modelId="{5B3E6F80-11CF-45AD-B8CD-BD5A3FF7A9D4}" type="pres">
      <dgm:prSet presAssocID="{7F670468-4F6E-413F-A034-33BD5676DF97}" presName="horz2" presStyleCnt="0"/>
      <dgm:spPr/>
    </dgm:pt>
    <dgm:pt modelId="{8781FA95-269F-41D4-8F26-0921B8E48A9B}" type="pres">
      <dgm:prSet presAssocID="{7F670468-4F6E-413F-A034-33BD5676DF97}" presName="horzSpace2" presStyleCnt="0"/>
      <dgm:spPr/>
    </dgm:pt>
    <dgm:pt modelId="{CC2F0192-0FDF-4A75-9D70-AD1DF8CE76DF}" type="pres">
      <dgm:prSet presAssocID="{7F670468-4F6E-413F-A034-33BD5676DF97}" presName="tx2" presStyleLbl="revTx" presStyleIdx="6" presStyleCnt="8" custScaleY="85599"/>
      <dgm:spPr/>
      <dgm:t>
        <a:bodyPr/>
        <a:lstStyle/>
        <a:p>
          <a:endParaRPr lang="ru-RU"/>
        </a:p>
      </dgm:t>
    </dgm:pt>
    <dgm:pt modelId="{2B5C4680-74AE-4F85-A2E0-9C28EC725FA5}" type="pres">
      <dgm:prSet presAssocID="{7F670468-4F6E-413F-A034-33BD5676DF97}" presName="vert2" presStyleCnt="0"/>
      <dgm:spPr/>
    </dgm:pt>
    <dgm:pt modelId="{994A5C7F-F5A2-40DD-8F34-EED3B06282FF}" type="pres">
      <dgm:prSet presAssocID="{7F670468-4F6E-413F-A034-33BD5676DF97}" presName="thinLine2b" presStyleLbl="callout" presStyleIdx="5" presStyleCnt="7"/>
      <dgm:spPr/>
    </dgm:pt>
    <dgm:pt modelId="{9876EAB7-940B-4C5E-AB96-EF3F9B5892BD}" type="pres">
      <dgm:prSet presAssocID="{7F670468-4F6E-413F-A034-33BD5676DF97}" presName="vertSpace2b" presStyleCnt="0"/>
      <dgm:spPr/>
    </dgm:pt>
    <dgm:pt modelId="{3DE09EA4-5333-41C3-91F7-FC6796A77737}" type="pres">
      <dgm:prSet presAssocID="{F3F9F256-F4EB-4098-8EB1-9AB1675754F2}" presName="horz2" presStyleCnt="0"/>
      <dgm:spPr/>
    </dgm:pt>
    <dgm:pt modelId="{FA335D01-1882-4BE2-9126-BA606A47B624}" type="pres">
      <dgm:prSet presAssocID="{F3F9F256-F4EB-4098-8EB1-9AB1675754F2}" presName="horzSpace2" presStyleCnt="0"/>
      <dgm:spPr/>
    </dgm:pt>
    <dgm:pt modelId="{AD9644F4-EF10-4BC3-9D71-760732F1539E}" type="pres">
      <dgm:prSet presAssocID="{F3F9F256-F4EB-4098-8EB1-9AB1675754F2}" presName="tx2" presStyleLbl="revTx" presStyleIdx="7" presStyleCnt="8" custScaleY="75774"/>
      <dgm:spPr/>
      <dgm:t>
        <a:bodyPr/>
        <a:lstStyle/>
        <a:p>
          <a:endParaRPr lang="ru-RU"/>
        </a:p>
      </dgm:t>
    </dgm:pt>
    <dgm:pt modelId="{77519FF0-8913-4A20-A276-346B338EA1E9}" type="pres">
      <dgm:prSet presAssocID="{F3F9F256-F4EB-4098-8EB1-9AB1675754F2}" presName="vert2" presStyleCnt="0"/>
      <dgm:spPr/>
    </dgm:pt>
    <dgm:pt modelId="{9AAF631B-CFDB-4D19-89D9-D1845F94E4D7}" type="pres">
      <dgm:prSet presAssocID="{F3F9F256-F4EB-4098-8EB1-9AB1675754F2}" presName="thinLine2b" presStyleLbl="callout" presStyleIdx="6" presStyleCnt="7"/>
      <dgm:spPr/>
    </dgm:pt>
    <dgm:pt modelId="{905455F5-A2F2-4589-97BB-549D25171BCC}" type="pres">
      <dgm:prSet presAssocID="{F3F9F256-F4EB-4098-8EB1-9AB1675754F2}" presName="vertSpace2b" presStyleCnt="0"/>
      <dgm:spPr/>
    </dgm:pt>
  </dgm:ptLst>
  <dgm:cxnLst>
    <dgm:cxn modelId="{C3B19CC7-2A6C-47D9-B694-6126B4831226}" type="presOf" srcId="{DB36E29A-FF6F-47BF-BF4B-F2BBDE925B56}" destId="{D236FC8A-2610-4BF9-A3D8-64EF72E6B0E2}" srcOrd="0" destOrd="0" presId="urn:microsoft.com/office/officeart/2008/layout/LinedList"/>
    <dgm:cxn modelId="{7353B810-5403-4C8C-A347-1E0AB45505C2}" type="presOf" srcId="{BCEFAF6D-19A6-4477-A378-4EF19DDC6F2E}" destId="{17CABCA1-67A5-4DFE-ACEA-4B226028A2BA}" srcOrd="0" destOrd="0" presId="urn:microsoft.com/office/officeart/2008/layout/LinedList"/>
    <dgm:cxn modelId="{A3B8291D-E26B-4145-872F-4898ED7D5409}" type="presOf" srcId="{2D6A0BE2-96D9-42AE-8D2F-77BBE803E46C}" destId="{AFB9FDEA-7188-4312-A03A-3C87CE202CB8}" srcOrd="0" destOrd="0" presId="urn:microsoft.com/office/officeart/2008/layout/LinedList"/>
    <dgm:cxn modelId="{AF148772-E417-4968-8BA4-68408A7DC1EB}" srcId="{2D6A0BE2-96D9-42AE-8D2F-77BBE803E46C}" destId="{DB36E29A-FF6F-47BF-BF4B-F2BBDE925B56}" srcOrd="3" destOrd="0" parTransId="{897E4287-D024-46AF-B850-E23CA845EE0A}" sibTransId="{83774D79-3657-4EFB-87AD-05D39A910058}"/>
    <dgm:cxn modelId="{6303047C-75EF-493A-A50E-2526615328BA}" srcId="{2D6A0BE2-96D9-42AE-8D2F-77BBE803E46C}" destId="{7858F228-12F6-4F72-9989-715BB464F0B5}" srcOrd="0" destOrd="0" parTransId="{9FB36747-0D2F-4C59-A83E-35525D6FA681}" sibTransId="{62F57887-CB29-471B-90C7-55F9E680DB56}"/>
    <dgm:cxn modelId="{BF278C7C-4691-4F38-9250-5924FDA5B357}" type="presOf" srcId="{F3F9F256-F4EB-4098-8EB1-9AB1675754F2}" destId="{AD9644F4-EF10-4BC3-9D71-760732F1539E}" srcOrd="0" destOrd="0" presId="urn:microsoft.com/office/officeart/2008/layout/LinedList"/>
    <dgm:cxn modelId="{489D2870-4DBF-49F9-91E2-7B2ED5148D4C}" srcId="{2D6A0BE2-96D9-42AE-8D2F-77BBE803E46C}" destId="{3F8D2478-8CC8-4EDA-B741-B86443F921B1}" srcOrd="1" destOrd="0" parTransId="{B560E5A3-6828-4237-9D66-FB93C2073085}" sibTransId="{C768BE47-1796-47DB-A274-928BCCD86C87}"/>
    <dgm:cxn modelId="{3BF0B828-96AB-4DBD-BC00-3B266F2B2BE4}" type="presOf" srcId="{7F670468-4F6E-413F-A034-33BD5676DF97}" destId="{CC2F0192-0FDF-4A75-9D70-AD1DF8CE76DF}" srcOrd="0" destOrd="0" presId="urn:microsoft.com/office/officeart/2008/layout/LinedList"/>
    <dgm:cxn modelId="{59DFEAFA-F617-4094-8AD1-302C763BFC81}" type="presOf" srcId="{D1E51E81-1CC3-4B43-864A-664D90B9F922}" destId="{FD047F9D-0846-4A63-8977-627FA10DF4CF}" srcOrd="0" destOrd="0" presId="urn:microsoft.com/office/officeart/2008/layout/LinedList"/>
    <dgm:cxn modelId="{E7F8D8AB-D8C4-49C7-83A4-7030AD7A4C1F}" type="presOf" srcId="{7858F228-12F6-4F72-9989-715BB464F0B5}" destId="{FE3E212E-0AE1-462F-83EF-ED1CA1B83898}" srcOrd="0" destOrd="0" presId="urn:microsoft.com/office/officeart/2008/layout/LinedList"/>
    <dgm:cxn modelId="{0A35DF48-A5C2-4744-8734-55F02811CBD2}" srcId="{2D6A0BE2-96D9-42AE-8D2F-77BBE803E46C}" destId="{7F670468-4F6E-413F-A034-33BD5676DF97}" srcOrd="5" destOrd="0" parTransId="{72CE1573-8A40-4B81-8A25-C6A8044A6C99}" sibTransId="{3FF8552B-48E1-49C8-ADA2-0B8EE2197EA2}"/>
    <dgm:cxn modelId="{C6DAE46F-57BB-4C2F-B4E6-3EA965FFB07A}" srcId="{BCEFAF6D-19A6-4477-A378-4EF19DDC6F2E}" destId="{2D6A0BE2-96D9-42AE-8D2F-77BBE803E46C}" srcOrd="0" destOrd="0" parTransId="{2BE88B89-CD6A-427B-92B3-2E668C935407}" sibTransId="{9997017E-238F-438F-9BB4-AE5E55339E1F}"/>
    <dgm:cxn modelId="{18422C70-FAF2-43B2-8C78-73CEDC16B459}" type="presOf" srcId="{3F8D2478-8CC8-4EDA-B741-B86443F921B1}" destId="{100909D4-2546-407F-8577-AB266A2861E9}" srcOrd="0" destOrd="0" presId="urn:microsoft.com/office/officeart/2008/layout/LinedList"/>
    <dgm:cxn modelId="{096C8ADF-334A-4D6D-9838-1F5ECCCC3BF9}" srcId="{2D6A0BE2-96D9-42AE-8D2F-77BBE803E46C}" destId="{F3F9F256-F4EB-4098-8EB1-9AB1675754F2}" srcOrd="6" destOrd="0" parTransId="{603758AD-313E-4B7F-8B7B-19B4A8809BDC}" sibTransId="{C2619146-2786-4630-8F00-512E268D270E}"/>
    <dgm:cxn modelId="{22E61A68-DBBC-4F40-87CB-2E5FD9A50538}" srcId="{2D6A0BE2-96D9-42AE-8D2F-77BBE803E46C}" destId="{D1E51E81-1CC3-4B43-864A-664D90B9F922}" srcOrd="4" destOrd="0" parTransId="{C85F1CA1-D97C-4EB8-A661-9104A2E3FAAB}" sibTransId="{0D3B395B-A242-4D93-BED0-E091A6208DFE}"/>
    <dgm:cxn modelId="{B9543503-2EEF-4BF4-8888-03C399E14AED}" srcId="{2D6A0BE2-96D9-42AE-8D2F-77BBE803E46C}" destId="{5E96B89A-7C65-43CB-AE8F-0D2ED3BF3401}" srcOrd="2" destOrd="0" parTransId="{C4837DDC-C45B-4B1D-80B5-A9838E0EA130}" sibTransId="{33E1F14F-61CC-4240-B328-7BD65A75FC2E}"/>
    <dgm:cxn modelId="{D9CFCAB2-7975-44EB-A49F-70B06CDD10FD}" type="presOf" srcId="{5E96B89A-7C65-43CB-AE8F-0D2ED3BF3401}" destId="{0EC54620-6BB7-4586-9306-4F6FC909CCE9}" srcOrd="0" destOrd="0" presId="urn:microsoft.com/office/officeart/2008/layout/LinedList"/>
    <dgm:cxn modelId="{33033D53-F51E-4C83-A2A8-5BE340E9A68D}" type="presParOf" srcId="{17CABCA1-67A5-4DFE-ACEA-4B226028A2BA}" destId="{D9843012-B31E-42FE-96B9-2D95A7EBF91E}" srcOrd="0" destOrd="0" presId="urn:microsoft.com/office/officeart/2008/layout/LinedList"/>
    <dgm:cxn modelId="{8F832BA9-AB52-4443-894F-BE4D084B4B00}" type="presParOf" srcId="{17CABCA1-67A5-4DFE-ACEA-4B226028A2BA}" destId="{152B3C42-3E44-4493-8085-6DB6F1BB03D4}" srcOrd="1" destOrd="0" presId="urn:microsoft.com/office/officeart/2008/layout/LinedList"/>
    <dgm:cxn modelId="{FC8E9F49-F910-4CBF-B383-059864B7E76F}" type="presParOf" srcId="{152B3C42-3E44-4493-8085-6DB6F1BB03D4}" destId="{AFB9FDEA-7188-4312-A03A-3C87CE202CB8}" srcOrd="0" destOrd="0" presId="urn:microsoft.com/office/officeart/2008/layout/LinedList"/>
    <dgm:cxn modelId="{B6F37948-4D40-405C-8E45-2502F1233AC7}" type="presParOf" srcId="{152B3C42-3E44-4493-8085-6DB6F1BB03D4}" destId="{2B550E39-3B47-416F-9DA2-A5271579A03D}" srcOrd="1" destOrd="0" presId="urn:microsoft.com/office/officeart/2008/layout/LinedList"/>
    <dgm:cxn modelId="{8E707A61-1528-4992-85DC-FA34C15DB44E}" type="presParOf" srcId="{2B550E39-3B47-416F-9DA2-A5271579A03D}" destId="{91827165-D65A-4F74-AF14-726EAE9008CF}" srcOrd="0" destOrd="0" presId="urn:microsoft.com/office/officeart/2008/layout/LinedList"/>
    <dgm:cxn modelId="{A7268D8D-0267-42BA-BCF8-E4306EF479A7}" type="presParOf" srcId="{2B550E39-3B47-416F-9DA2-A5271579A03D}" destId="{50B4E599-5F3C-4604-9FC0-27EDDDE60FC5}" srcOrd="1" destOrd="0" presId="urn:microsoft.com/office/officeart/2008/layout/LinedList"/>
    <dgm:cxn modelId="{B5FCA6E1-D74C-454F-8D53-2595A0CED2FB}" type="presParOf" srcId="{50B4E599-5F3C-4604-9FC0-27EDDDE60FC5}" destId="{C206BC24-E267-45F7-8FAB-D4FA7EECE760}" srcOrd="0" destOrd="0" presId="urn:microsoft.com/office/officeart/2008/layout/LinedList"/>
    <dgm:cxn modelId="{0D7FC1D3-355A-4AFB-9563-8FA11B4437F3}" type="presParOf" srcId="{50B4E599-5F3C-4604-9FC0-27EDDDE60FC5}" destId="{FE3E212E-0AE1-462F-83EF-ED1CA1B83898}" srcOrd="1" destOrd="0" presId="urn:microsoft.com/office/officeart/2008/layout/LinedList"/>
    <dgm:cxn modelId="{3200BAE6-F50D-4CB1-9D27-6C354ED45A11}" type="presParOf" srcId="{50B4E599-5F3C-4604-9FC0-27EDDDE60FC5}" destId="{C6B4A540-BA55-416D-A163-C2F0243BCEDA}" srcOrd="2" destOrd="0" presId="urn:microsoft.com/office/officeart/2008/layout/LinedList"/>
    <dgm:cxn modelId="{835C9266-01CB-4DE6-94F2-037973D5732B}" type="presParOf" srcId="{2B550E39-3B47-416F-9DA2-A5271579A03D}" destId="{588B0CF9-A23D-4BF7-9B1C-D00346A75317}" srcOrd="2" destOrd="0" presId="urn:microsoft.com/office/officeart/2008/layout/LinedList"/>
    <dgm:cxn modelId="{B0636CB2-9871-4994-8107-21C3E31395B7}" type="presParOf" srcId="{2B550E39-3B47-416F-9DA2-A5271579A03D}" destId="{A1D06999-F04B-4109-B11A-CF0A55122A61}" srcOrd="3" destOrd="0" presId="urn:microsoft.com/office/officeart/2008/layout/LinedList"/>
    <dgm:cxn modelId="{CC1B9A7F-15FA-4741-A4B2-027E40DCD37D}" type="presParOf" srcId="{2B550E39-3B47-416F-9DA2-A5271579A03D}" destId="{0CFF02BB-422C-481C-BB87-372EE29C8A74}" srcOrd="4" destOrd="0" presId="urn:microsoft.com/office/officeart/2008/layout/LinedList"/>
    <dgm:cxn modelId="{C585EBFD-99B8-4AF6-A37B-D6EE6EC28239}" type="presParOf" srcId="{0CFF02BB-422C-481C-BB87-372EE29C8A74}" destId="{001DB5B1-67D3-4A10-B4FB-C2662D183581}" srcOrd="0" destOrd="0" presId="urn:microsoft.com/office/officeart/2008/layout/LinedList"/>
    <dgm:cxn modelId="{5692C14C-3EE3-4F7D-8007-D19F6CB0F34A}" type="presParOf" srcId="{0CFF02BB-422C-481C-BB87-372EE29C8A74}" destId="{100909D4-2546-407F-8577-AB266A2861E9}" srcOrd="1" destOrd="0" presId="urn:microsoft.com/office/officeart/2008/layout/LinedList"/>
    <dgm:cxn modelId="{A56748DB-6C27-470F-9A39-1CB1846B860C}" type="presParOf" srcId="{0CFF02BB-422C-481C-BB87-372EE29C8A74}" destId="{35582D7D-737F-4380-9186-953E0A62E796}" srcOrd="2" destOrd="0" presId="urn:microsoft.com/office/officeart/2008/layout/LinedList"/>
    <dgm:cxn modelId="{4E92824D-1E88-4381-928A-94C12A3804B6}" type="presParOf" srcId="{2B550E39-3B47-416F-9DA2-A5271579A03D}" destId="{763D3562-8FA0-4CC9-ADE4-6A4CE0B18636}" srcOrd="5" destOrd="0" presId="urn:microsoft.com/office/officeart/2008/layout/LinedList"/>
    <dgm:cxn modelId="{37C4D0D5-71A4-43E2-9262-2CD936CC9E09}" type="presParOf" srcId="{2B550E39-3B47-416F-9DA2-A5271579A03D}" destId="{66121100-8789-44FF-9F73-C0B5C7685EAD}" srcOrd="6" destOrd="0" presId="urn:microsoft.com/office/officeart/2008/layout/LinedList"/>
    <dgm:cxn modelId="{4AC59D29-77B7-4E94-9E7D-618A65EDC9DE}" type="presParOf" srcId="{2B550E39-3B47-416F-9DA2-A5271579A03D}" destId="{C5A1AF02-978B-408A-81C6-A770F1EC5FA4}" srcOrd="7" destOrd="0" presId="urn:microsoft.com/office/officeart/2008/layout/LinedList"/>
    <dgm:cxn modelId="{020086F1-9E60-4415-8281-375862376662}" type="presParOf" srcId="{C5A1AF02-978B-408A-81C6-A770F1EC5FA4}" destId="{BA7C502D-1266-492D-AA50-910117E2DB92}" srcOrd="0" destOrd="0" presId="urn:microsoft.com/office/officeart/2008/layout/LinedList"/>
    <dgm:cxn modelId="{E8EB042B-C09E-4531-8454-B1B08A6C5DEF}" type="presParOf" srcId="{C5A1AF02-978B-408A-81C6-A770F1EC5FA4}" destId="{0EC54620-6BB7-4586-9306-4F6FC909CCE9}" srcOrd="1" destOrd="0" presId="urn:microsoft.com/office/officeart/2008/layout/LinedList"/>
    <dgm:cxn modelId="{4D2EC2D1-FCE5-4680-90A3-D39D978BDE0A}" type="presParOf" srcId="{C5A1AF02-978B-408A-81C6-A770F1EC5FA4}" destId="{5EEE4046-DE4A-43F6-A7CC-71F151BC8561}" srcOrd="2" destOrd="0" presId="urn:microsoft.com/office/officeart/2008/layout/LinedList"/>
    <dgm:cxn modelId="{ACB9B688-5510-4C40-A47E-F0BF06A4C64A}" type="presParOf" srcId="{2B550E39-3B47-416F-9DA2-A5271579A03D}" destId="{79A2A0DD-FF16-4519-864E-A8FCD91F4FC4}" srcOrd="8" destOrd="0" presId="urn:microsoft.com/office/officeart/2008/layout/LinedList"/>
    <dgm:cxn modelId="{EF470A97-39FF-4119-AC5D-BE1FB0816256}" type="presParOf" srcId="{2B550E39-3B47-416F-9DA2-A5271579A03D}" destId="{C93B74DC-DA0B-4168-A69F-D7206157F8BA}" srcOrd="9" destOrd="0" presId="urn:microsoft.com/office/officeart/2008/layout/LinedList"/>
    <dgm:cxn modelId="{44158B87-9B04-4FC0-B761-42398659891C}" type="presParOf" srcId="{2B550E39-3B47-416F-9DA2-A5271579A03D}" destId="{544142F8-E940-492D-B2DA-1F93A5624C7B}" srcOrd="10" destOrd="0" presId="urn:microsoft.com/office/officeart/2008/layout/LinedList"/>
    <dgm:cxn modelId="{115623A4-AC1A-4824-8589-1471AC63DB01}" type="presParOf" srcId="{544142F8-E940-492D-B2DA-1F93A5624C7B}" destId="{E03534F5-D9A6-48EE-B1AD-20F512BF7002}" srcOrd="0" destOrd="0" presId="urn:microsoft.com/office/officeart/2008/layout/LinedList"/>
    <dgm:cxn modelId="{DD15D9D7-5A92-4443-ACD2-1C7E144E8AB4}" type="presParOf" srcId="{544142F8-E940-492D-B2DA-1F93A5624C7B}" destId="{D236FC8A-2610-4BF9-A3D8-64EF72E6B0E2}" srcOrd="1" destOrd="0" presId="urn:microsoft.com/office/officeart/2008/layout/LinedList"/>
    <dgm:cxn modelId="{5CEEAC2F-0933-4B7F-8CA6-A2E207D64D83}" type="presParOf" srcId="{544142F8-E940-492D-B2DA-1F93A5624C7B}" destId="{A7546F05-A2B6-431F-9BBA-A30FCC9B90BA}" srcOrd="2" destOrd="0" presId="urn:microsoft.com/office/officeart/2008/layout/LinedList"/>
    <dgm:cxn modelId="{B6D3F4D4-0B5C-4759-A24E-DD7D8DD6442A}" type="presParOf" srcId="{2B550E39-3B47-416F-9DA2-A5271579A03D}" destId="{6DC112DA-82A2-4A15-8FA8-F19C7C2C25E5}" srcOrd="11" destOrd="0" presId="urn:microsoft.com/office/officeart/2008/layout/LinedList"/>
    <dgm:cxn modelId="{182BF616-C5A1-4F09-BA94-99426BE5DB7F}" type="presParOf" srcId="{2B550E39-3B47-416F-9DA2-A5271579A03D}" destId="{13F8C06C-1E6D-4204-88F4-B39D02889578}" srcOrd="12" destOrd="0" presId="urn:microsoft.com/office/officeart/2008/layout/LinedList"/>
    <dgm:cxn modelId="{6CAE4222-F39C-4069-9CD0-BC9C4595B5B9}" type="presParOf" srcId="{2B550E39-3B47-416F-9DA2-A5271579A03D}" destId="{1F8BA2B3-E4F1-40BF-AEAF-7E6929F4677B}" srcOrd="13" destOrd="0" presId="urn:microsoft.com/office/officeart/2008/layout/LinedList"/>
    <dgm:cxn modelId="{D72136B4-53DC-4D4F-9A7F-B0360D6E4052}" type="presParOf" srcId="{1F8BA2B3-E4F1-40BF-AEAF-7E6929F4677B}" destId="{A62C3DC4-FFB2-4AA6-B6EB-BE1AE764C5F9}" srcOrd="0" destOrd="0" presId="urn:microsoft.com/office/officeart/2008/layout/LinedList"/>
    <dgm:cxn modelId="{6699FD83-B2D7-4CF1-8F2F-34DDC0975D59}" type="presParOf" srcId="{1F8BA2B3-E4F1-40BF-AEAF-7E6929F4677B}" destId="{FD047F9D-0846-4A63-8977-627FA10DF4CF}" srcOrd="1" destOrd="0" presId="urn:microsoft.com/office/officeart/2008/layout/LinedList"/>
    <dgm:cxn modelId="{E7964139-1CEB-4225-8AD8-C8C5EF5BE1AF}" type="presParOf" srcId="{1F8BA2B3-E4F1-40BF-AEAF-7E6929F4677B}" destId="{65A393B1-1D1F-426D-B8DC-3FF90FBF626B}" srcOrd="2" destOrd="0" presId="urn:microsoft.com/office/officeart/2008/layout/LinedList"/>
    <dgm:cxn modelId="{8E36D1A1-66AB-4358-9567-1153CC67BF01}" type="presParOf" srcId="{2B550E39-3B47-416F-9DA2-A5271579A03D}" destId="{38493199-99BA-4CB4-B42E-69B59B216C3D}" srcOrd="14" destOrd="0" presId="urn:microsoft.com/office/officeart/2008/layout/LinedList"/>
    <dgm:cxn modelId="{E2B51308-E4F8-4265-ADD4-0CDBD399C351}" type="presParOf" srcId="{2B550E39-3B47-416F-9DA2-A5271579A03D}" destId="{836C9E4F-6D7E-4396-8E17-C48E2537C817}" srcOrd="15" destOrd="0" presId="urn:microsoft.com/office/officeart/2008/layout/LinedList"/>
    <dgm:cxn modelId="{41E03430-A686-441D-9C43-77F3EA06CCB1}" type="presParOf" srcId="{2B550E39-3B47-416F-9DA2-A5271579A03D}" destId="{5B3E6F80-11CF-45AD-B8CD-BD5A3FF7A9D4}" srcOrd="16" destOrd="0" presId="urn:microsoft.com/office/officeart/2008/layout/LinedList"/>
    <dgm:cxn modelId="{490DA211-4206-4E74-8363-1D3B2E34852D}" type="presParOf" srcId="{5B3E6F80-11CF-45AD-B8CD-BD5A3FF7A9D4}" destId="{8781FA95-269F-41D4-8F26-0921B8E48A9B}" srcOrd="0" destOrd="0" presId="urn:microsoft.com/office/officeart/2008/layout/LinedList"/>
    <dgm:cxn modelId="{C3F98910-63D6-42AB-942B-D40FC310C949}" type="presParOf" srcId="{5B3E6F80-11CF-45AD-B8CD-BD5A3FF7A9D4}" destId="{CC2F0192-0FDF-4A75-9D70-AD1DF8CE76DF}" srcOrd="1" destOrd="0" presId="urn:microsoft.com/office/officeart/2008/layout/LinedList"/>
    <dgm:cxn modelId="{594FD083-0EFA-40A5-B2A5-06EB7D3E2FC8}" type="presParOf" srcId="{5B3E6F80-11CF-45AD-B8CD-BD5A3FF7A9D4}" destId="{2B5C4680-74AE-4F85-A2E0-9C28EC725FA5}" srcOrd="2" destOrd="0" presId="urn:microsoft.com/office/officeart/2008/layout/LinedList"/>
    <dgm:cxn modelId="{05492C18-0824-4334-BE4C-77FC6270BC16}" type="presParOf" srcId="{2B550E39-3B47-416F-9DA2-A5271579A03D}" destId="{994A5C7F-F5A2-40DD-8F34-EED3B06282FF}" srcOrd="17" destOrd="0" presId="urn:microsoft.com/office/officeart/2008/layout/LinedList"/>
    <dgm:cxn modelId="{DC93BA29-23ED-4FB2-8141-0500EEFB2188}" type="presParOf" srcId="{2B550E39-3B47-416F-9DA2-A5271579A03D}" destId="{9876EAB7-940B-4C5E-AB96-EF3F9B5892BD}" srcOrd="18" destOrd="0" presId="urn:microsoft.com/office/officeart/2008/layout/LinedList"/>
    <dgm:cxn modelId="{FE716FA6-4385-48AB-BD67-6186C2054D35}" type="presParOf" srcId="{2B550E39-3B47-416F-9DA2-A5271579A03D}" destId="{3DE09EA4-5333-41C3-91F7-FC6796A77737}" srcOrd="19" destOrd="0" presId="urn:microsoft.com/office/officeart/2008/layout/LinedList"/>
    <dgm:cxn modelId="{1E9F8CB4-81C7-4D75-9D0A-4511B6D1F5E7}" type="presParOf" srcId="{3DE09EA4-5333-41C3-91F7-FC6796A77737}" destId="{FA335D01-1882-4BE2-9126-BA606A47B624}" srcOrd="0" destOrd="0" presId="urn:microsoft.com/office/officeart/2008/layout/LinedList"/>
    <dgm:cxn modelId="{8ED3F1A3-0442-4BB7-9518-77F1DBCD8C8B}" type="presParOf" srcId="{3DE09EA4-5333-41C3-91F7-FC6796A77737}" destId="{AD9644F4-EF10-4BC3-9D71-760732F1539E}" srcOrd="1" destOrd="0" presId="urn:microsoft.com/office/officeart/2008/layout/LinedList"/>
    <dgm:cxn modelId="{B7874750-C008-4D34-B35E-25AE52B468ED}" type="presParOf" srcId="{3DE09EA4-5333-41C3-91F7-FC6796A77737}" destId="{77519FF0-8913-4A20-A276-346B338EA1E9}" srcOrd="2" destOrd="0" presId="urn:microsoft.com/office/officeart/2008/layout/LinedList"/>
    <dgm:cxn modelId="{4077DD1C-984B-41EF-A8D4-B47FE5F2B438}" type="presParOf" srcId="{2B550E39-3B47-416F-9DA2-A5271579A03D}" destId="{9AAF631B-CFDB-4D19-89D9-D1845F94E4D7}" srcOrd="20" destOrd="0" presId="urn:microsoft.com/office/officeart/2008/layout/LinedList"/>
    <dgm:cxn modelId="{E71A71A3-9320-421B-B171-4588586C49E8}" type="presParOf" srcId="{2B550E39-3B47-416F-9DA2-A5271579A03D}" destId="{905455F5-A2F2-4589-97BB-549D25171BCC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EFAF6D-19A6-4477-A378-4EF19DDC6F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A0BE2-96D9-42AE-8D2F-77BBE803E46C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BE88B89-CD6A-427B-92B3-2E668C935407}" type="parTrans" cxnId="{C6DAE46F-57BB-4C2F-B4E6-3EA965FFB07A}">
      <dgm:prSet/>
      <dgm:spPr/>
      <dgm:t>
        <a:bodyPr/>
        <a:lstStyle/>
        <a:p>
          <a:endParaRPr lang="ru-RU"/>
        </a:p>
      </dgm:t>
    </dgm:pt>
    <dgm:pt modelId="{9997017E-238F-438F-9BB4-AE5E55339E1F}" type="sibTrans" cxnId="{C6DAE46F-57BB-4C2F-B4E6-3EA965FFB07A}">
      <dgm:prSet/>
      <dgm:spPr/>
      <dgm:t>
        <a:bodyPr/>
        <a:lstStyle/>
        <a:p>
          <a:endParaRPr lang="ru-RU"/>
        </a:p>
      </dgm:t>
    </dgm:pt>
    <dgm:pt modelId="{5E96B89A-7C65-43CB-AE8F-0D2ED3BF3401}">
      <dgm:prSet phldrT="[Текст]" custT="1"/>
      <dgm:spPr/>
      <dgm:t>
        <a:bodyPr/>
        <a:lstStyle/>
        <a:p>
          <a:pPr algn="l"/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План финансово-хозяйственной деятельности бюджетного (автономного) учреждения</a:t>
          </a:r>
        </a:p>
      </dgm:t>
    </dgm:pt>
    <dgm:pt modelId="{C4837DDC-C45B-4B1D-80B5-A9838E0EA130}" type="parTrans" cxnId="{B9543503-2EEF-4BF4-8888-03C399E14AED}">
      <dgm:prSet/>
      <dgm:spPr/>
      <dgm:t>
        <a:bodyPr/>
        <a:lstStyle/>
        <a:p>
          <a:endParaRPr lang="ru-RU"/>
        </a:p>
      </dgm:t>
    </dgm:pt>
    <dgm:pt modelId="{33E1F14F-61CC-4240-B328-7BD65A75FC2E}" type="sibTrans" cxnId="{B9543503-2EEF-4BF4-8888-03C399E14AED}">
      <dgm:prSet/>
      <dgm:spPr/>
      <dgm:t>
        <a:bodyPr/>
        <a:lstStyle/>
        <a:p>
          <a:endParaRPr lang="ru-RU"/>
        </a:p>
      </dgm:t>
    </dgm:pt>
    <dgm:pt modelId="{7F670468-4F6E-413F-A034-33BD5676DF97}">
      <dgm:prSet custT="1"/>
      <dgm:spPr/>
      <dgm:t>
        <a:bodyPr/>
        <a:lstStyle/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Извещение (ф.0504805), Отчет о выполнении государственного (муниципального) задания</a:t>
          </a:r>
        </a:p>
      </dgm:t>
    </dgm:pt>
    <dgm:pt modelId="{72CE1573-8A40-4B81-8A25-C6A8044A6C99}" type="parTrans" cxnId="{0A35DF48-A5C2-4744-8734-55F02811CBD2}">
      <dgm:prSet/>
      <dgm:spPr/>
      <dgm:t>
        <a:bodyPr/>
        <a:lstStyle/>
        <a:p>
          <a:endParaRPr lang="ru-RU"/>
        </a:p>
      </dgm:t>
    </dgm:pt>
    <dgm:pt modelId="{3FF8552B-48E1-49C8-ADA2-0B8EE2197EA2}" type="sibTrans" cxnId="{0A35DF48-A5C2-4744-8734-55F02811CBD2}">
      <dgm:prSet/>
      <dgm:spPr/>
      <dgm:t>
        <a:bodyPr/>
        <a:lstStyle/>
        <a:p>
          <a:endParaRPr lang="ru-RU"/>
        </a:p>
      </dgm:t>
    </dgm:pt>
    <dgm:pt modelId="{D1E51E81-1CC3-4B43-864A-664D90B9F922}">
      <dgm:prSet custT="1"/>
      <dgm:spPr/>
      <dgm:t>
        <a:bodyPr/>
        <a:lstStyle/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Соглашение, дополнительное соглашение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D3B395B-A242-4D93-BED0-E091A6208DFE}" type="sibTrans" cxnId="{22E61A68-DBBC-4F40-87CB-2E5FD9A50538}">
      <dgm:prSet/>
      <dgm:spPr/>
      <dgm:t>
        <a:bodyPr/>
        <a:lstStyle/>
        <a:p>
          <a:endParaRPr lang="ru-RU"/>
        </a:p>
      </dgm:t>
    </dgm:pt>
    <dgm:pt modelId="{C85F1CA1-D97C-4EB8-A661-9104A2E3FAAB}" type="parTrans" cxnId="{22E61A68-DBBC-4F40-87CB-2E5FD9A50538}">
      <dgm:prSet/>
      <dgm:spPr/>
      <dgm:t>
        <a:bodyPr/>
        <a:lstStyle/>
        <a:p>
          <a:endParaRPr lang="ru-RU"/>
        </a:p>
      </dgm:t>
    </dgm:pt>
    <dgm:pt modelId="{17CABCA1-67A5-4DFE-ACEA-4B226028A2BA}" type="pres">
      <dgm:prSet presAssocID="{BCEFAF6D-19A6-4477-A378-4EF19DDC6F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843012-B31E-42FE-96B9-2D95A7EBF91E}" type="pres">
      <dgm:prSet presAssocID="{2D6A0BE2-96D9-42AE-8D2F-77BBE803E46C}" presName="thickLine" presStyleLbl="alignNode1" presStyleIdx="0" presStyleCnt="1"/>
      <dgm:spPr/>
    </dgm:pt>
    <dgm:pt modelId="{152B3C42-3E44-4493-8085-6DB6F1BB03D4}" type="pres">
      <dgm:prSet presAssocID="{2D6A0BE2-96D9-42AE-8D2F-77BBE803E46C}" presName="horz1" presStyleCnt="0"/>
      <dgm:spPr/>
    </dgm:pt>
    <dgm:pt modelId="{AFB9FDEA-7188-4312-A03A-3C87CE202CB8}" type="pres">
      <dgm:prSet presAssocID="{2D6A0BE2-96D9-42AE-8D2F-77BBE803E46C}" presName="tx1" presStyleLbl="revTx" presStyleIdx="0" presStyleCnt="4" custScaleX="214874"/>
      <dgm:spPr/>
      <dgm:t>
        <a:bodyPr/>
        <a:lstStyle/>
        <a:p>
          <a:endParaRPr lang="ru-RU"/>
        </a:p>
      </dgm:t>
    </dgm:pt>
    <dgm:pt modelId="{2B550E39-3B47-416F-9DA2-A5271579A03D}" type="pres">
      <dgm:prSet presAssocID="{2D6A0BE2-96D9-42AE-8D2F-77BBE803E46C}" presName="vert1" presStyleCnt="0"/>
      <dgm:spPr/>
    </dgm:pt>
    <dgm:pt modelId="{7CFB6A42-18FF-43A2-A79B-116601FBDFF5}" type="pres">
      <dgm:prSet presAssocID="{5E96B89A-7C65-43CB-AE8F-0D2ED3BF3401}" presName="vertSpace2a" presStyleCnt="0"/>
      <dgm:spPr/>
    </dgm:pt>
    <dgm:pt modelId="{C5A1AF02-978B-408A-81C6-A770F1EC5FA4}" type="pres">
      <dgm:prSet presAssocID="{5E96B89A-7C65-43CB-AE8F-0D2ED3BF3401}" presName="horz2" presStyleCnt="0"/>
      <dgm:spPr/>
    </dgm:pt>
    <dgm:pt modelId="{BA7C502D-1266-492D-AA50-910117E2DB92}" type="pres">
      <dgm:prSet presAssocID="{5E96B89A-7C65-43CB-AE8F-0D2ED3BF3401}" presName="horzSpace2" presStyleCnt="0"/>
      <dgm:spPr/>
    </dgm:pt>
    <dgm:pt modelId="{0EC54620-6BB7-4586-9306-4F6FC909CCE9}" type="pres">
      <dgm:prSet presAssocID="{5E96B89A-7C65-43CB-AE8F-0D2ED3BF3401}" presName="tx2" presStyleLbl="revTx" presStyleIdx="1" presStyleCnt="4" custScaleX="30079" custScaleY="107903" custLinFactNeighborX="18886" custLinFactNeighborY="-4745"/>
      <dgm:spPr/>
      <dgm:t>
        <a:bodyPr/>
        <a:lstStyle/>
        <a:p>
          <a:endParaRPr lang="ru-RU"/>
        </a:p>
      </dgm:t>
    </dgm:pt>
    <dgm:pt modelId="{5EEE4046-DE4A-43F6-A7CC-71F151BC8561}" type="pres">
      <dgm:prSet presAssocID="{5E96B89A-7C65-43CB-AE8F-0D2ED3BF3401}" presName="vert2" presStyleCnt="0"/>
      <dgm:spPr/>
    </dgm:pt>
    <dgm:pt modelId="{79A2A0DD-FF16-4519-864E-A8FCD91F4FC4}" type="pres">
      <dgm:prSet presAssocID="{5E96B89A-7C65-43CB-AE8F-0D2ED3BF3401}" presName="thinLine2b" presStyleLbl="callout" presStyleIdx="0" presStyleCnt="3"/>
      <dgm:spPr/>
    </dgm:pt>
    <dgm:pt modelId="{C93B74DC-DA0B-4168-A69F-D7206157F8BA}" type="pres">
      <dgm:prSet presAssocID="{5E96B89A-7C65-43CB-AE8F-0D2ED3BF3401}" presName="vertSpace2b" presStyleCnt="0"/>
      <dgm:spPr/>
    </dgm:pt>
    <dgm:pt modelId="{1F8BA2B3-E4F1-40BF-AEAF-7E6929F4677B}" type="pres">
      <dgm:prSet presAssocID="{D1E51E81-1CC3-4B43-864A-664D90B9F922}" presName="horz2" presStyleCnt="0"/>
      <dgm:spPr/>
    </dgm:pt>
    <dgm:pt modelId="{A62C3DC4-FFB2-4AA6-B6EB-BE1AE764C5F9}" type="pres">
      <dgm:prSet presAssocID="{D1E51E81-1CC3-4B43-864A-664D90B9F922}" presName="horzSpace2" presStyleCnt="0"/>
      <dgm:spPr/>
    </dgm:pt>
    <dgm:pt modelId="{FD047F9D-0846-4A63-8977-627FA10DF4CF}" type="pres">
      <dgm:prSet presAssocID="{D1E51E81-1CC3-4B43-864A-664D90B9F922}" presName="tx2" presStyleLbl="revTx" presStyleIdx="2" presStyleCnt="4" custScaleX="61436" custScaleY="76746"/>
      <dgm:spPr/>
      <dgm:t>
        <a:bodyPr/>
        <a:lstStyle/>
        <a:p>
          <a:endParaRPr lang="ru-RU"/>
        </a:p>
      </dgm:t>
    </dgm:pt>
    <dgm:pt modelId="{65A393B1-1D1F-426D-B8DC-3FF90FBF626B}" type="pres">
      <dgm:prSet presAssocID="{D1E51E81-1CC3-4B43-864A-664D90B9F922}" presName="vert2" presStyleCnt="0"/>
      <dgm:spPr/>
    </dgm:pt>
    <dgm:pt modelId="{38493199-99BA-4CB4-B42E-69B59B216C3D}" type="pres">
      <dgm:prSet presAssocID="{D1E51E81-1CC3-4B43-864A-664D90B9F922}" presName="thinLine2b" presStyleLbl="callout" presStyleIdx="1" presStyleCnt="3"/>
      <dgm:spPr/>
    </dgm:pt>
    <dgm:pt modelId="{836C9E4F-6D7E-4396-8E17-C48E2537C817}" type="pres">
      <dgm:prSet presAssocID="{D1E51E81-1CC3-4B43-864A-664D90B9F922}" presName="vertSpace2b" presStyleCnt="0"/>
      <dgm:spPr/>
    </dgm:pt>
    <dgm:pt modelId="{5B3E6F80-11CF-45AD-B8CD-BD5A3FF7A9D4}" type="pres">
      <dgm:prSet presAssocID="{7F670468-4F6E-413F-A034-33BD5676DF97}" presName="horz2" presStyleCnt="0"/>
      <dgm:spPr/>
    </dgm:pt>
    <dgm:pt modelId="{8781FA95-269F-41D4-8F26-0921B8E48A9B}" type="pres">
      <dgm:prSet presAssocID="{7F670468-4F6E-413F-A034-33BD5676DF97}" presName="horzSpace2" presStyleCnt="0"/>
      <dgm:spPr/>
    </dgm:pt>
    <dgm:pt modelId="{CC2F0192-0FDF-4A75-9D70-AD1DF8CE76DF}" type="pres">
      <dgm:prSet presAssocID="{7F670468-4F6E-413F-A034-33BD5676DF97}" presName="tx2" presStyleLbl="revTx" presStyleIdx="3" presStyleCnt="4" custScaleX="61436" custScaleY="85599"/>
      <dgm:spPr/>
      <dgm:t>
        <a:bodyPr/>
        <a:lstStyle/>
        <a:p>
          <a:endParaRPr lang="ru-RU"/>
        </a:p>
      </dgm:t>
    </dgm:pt>
    <dgm:pt modelId="{2B5C4680-74AE-4F85-A2E0-9C28EC725FA5}" type="pres">
      <dgm:prSet presAssocID="{7F670468-4F6E-413F-A034-33BD5676DF97}" presName="vert2" presStyleCnt="0"/>
      <dgm:spPr/>
    </dgm:pt>
    <dgm:pt modelId="{994A5C7F-F5A2-40DD-8F34-EED3B06282FF}" type="pres">
      <dgm:prSet presAssocID="{7F670468-4F6E-413F-A034-33BD5676DF97}" presName="thinLine2b" presStyleLbl="callout" presStyleIdx="2" presStyleCnt="3"/>
      <dgm:spPr/>
    </dgm:pt>
    <dgm:pt modelId="{9876EAB7-940B-4C5E-AB96-EF3F9B5892BD}" type="pres">
      <dgm:prSet presAssocID="{7F670468-4F6E-413F-A034-33BD5676DF97}" presName="vertSpace2b" presStyleCnt="0"/>
      <dgm:spPr/>
    </dgm:pt>
  </dgm:ptLst>
  <dgm:cxnLst>
    <dgm:cxn modelId="{C6DAE46F-57BB-4C2F-B4E6-3EA965FFB07A}" srcId="{BCEFAF6D-19A6-4477-A378-4EF19DDC6F2E}" destId="{2D6A0BE2-96D9-42AE-8D2F-77BBE803E46C}" srcOrd="0" destOrd="0" parTransId="{2BE88B89-CD6A-427B-92B3-2E668C935407}" sibTransId="{9997017E-238F-438F-9BB4-AE5E55339E1F}"/>
    <dgm:cxn modelId="{882960BA-D091-48DE-8353-4D4868A64B7E}" type="presOf" srcId="{5E96B89A-7C65-43CB-AE8F-0D2ED3BF3401}" destId="{0EC54620-6BB7-4586-9306-4F6FC909CCE9}" srcOrd="0" destOrd="0" presId="urn:microsoft.com/office/officeart/2008/layout/LinedList"/>
    <dgm:cxn modelId="{08A1B5A0-F0DC-4633-B47A-8A93DF87AC94}" type="presOf" srcId="{2D6A0BE2-96D9-42AE-8D2F-77BBE803E46C}" destId="{AFB9FDEA-7188-4312-A03A-3C87CE202CB8}" srcOrd="0" destOrd="0" presId="urn:microsoft.com/office/officeart/2008/layout/LinedList"/>
    <dgm:cxn modelId="{22E61A68-DBBC-4F40-87CB-2E5FD9A50538}" srcId="{2D6A0BE2-96D9-42AE-8D2F-77BBE803E46C}" destId="{D1E51E81-1CC3-4B43-864A-664D90B9F922}" srcOrd="1" destOrd="0" parTransId="{C85F1CA1-D97C-4EB8-A661-9104A2E3FAAB}" sibTransId="{0D3B395B-A242-4D93-BED0-E091A6208DFE}"/>
    <dgm:cxn modelId="{787A6A57-F2AB-4D25-BB3A-14EBFEF8C695}" type="presOf" srcId="{BCEFAF6D-19A6-4477-A378-4EF19DDC6F2E}" destId="{17CABCA1-67A5-4DFE-ACEA-4B226028A2BA}" srcOrd="0" destOrd="0" presId="urn:microsoft.com/office/officeart/2008/layout/LinedList"/>
    <dgm:cxn modelId="{D68C7710-D9C9-438F-8CDE-126A5A1B9411}" type="presOf" srcId="{7F670468-4F6E-413F-A034-33BD5676DF97}" destId="{CC2F0192-0FDF-4A75-9D70-AD1DF8CE76DF}" srcOrd="0" destOrd="0" presId="urn:microsoft.com/office/officeart/2008/layout/LinedList"/>
    <dgm:cxn modelId="{84EDF708-4250-4B78-916B-4A5E970837CB}" type="presOf" srcId="{D1E51E81-1CC3-4B43-864A-664D90B9F922}" destId="{FD047F9D-0846-4A63-8977-627FA10DF4CF}" srcOrd="0" destOrd="0" presId="urn:microsoft.com/office/officeart/2008/layout/LinedList"/>
    <dgm:cxn modelId="{B9543503-2EEF-4BF4-8888-03C399E14AED}" srcId="{2D6A0BE2-96D9-42AE-8D2F-77BBE803E46C}" destId="{5E96B89A-7C65-43CB-AE8F-0D2ED3BF3401}" srcOrd="0" destOrd="0" parTransId="{C4837DDC-C45B-4B1D-80B5-A9838E0EA130}" sibTransId="{33E1F14F-61CC-4240-B328-7BD65A75FC2E}"/>
    <dgm:cxn modelId="{0A35DF48-A5C2-4744-8734-55F02811CBD2}" srcId="{2D6A0BE2-96D9-42AE-8D2F-77BBE803E46C}" destId="{7F670468-4F6E-413F-A034-33BD5676DF97}" srcOrd="2" destOrd="0" parTransId="{72CE1573-8A40-4B81-8A25-C6A8044A6C99}" sibTransId="{3FF8552B-48E1-49C8-ADA2-0B8EE2197EA2}"/>
    <dgm:cxn modelId="{AE179A1A-FD54-4F82-AD22-2AC5E8F32791}" type="presParOf" srcId="{17CABCA1-67A5-4DFE-ACEA-4B226028A2BA}" destId="{D9843012-B31E-42FE-96B9-2D95A7EBF91E}" srcOrd="0" destOrd="0" presId="urn:microsoft.com/office/officeart/2008/layout/LinedList"/>
    <dgm:cxn modelId="{A26E4FE3-02A7-4A1D-A9EB-CB94788C8318}" type="presParOf" srcId="{17CABCA1-67A5-4DFE-ACEA-4B226028A2BA}" destId="{152B3C42-3E44-4493-8085-6DB6F1BB03D4}" srcOrd="1" destOrd="0" presId="urn:microsoft.com/office/officeart/2008/layout/LinedList"/>
    <dgm:cxn modelId="{F7CE871D-03E7-4A23-A682-4251DB9EDF30}" type="presParOf" srcId="{152B3C42-3E44-4493-8085-6DB6F1BB03D4}" destId="{AFB9FDEA-7188-4312-A03A-3C87CE202CB8}" srcOrd="0" destOrd="0" presId="urn:microsoft.com/office/officeart/2008/layout/LinedList"/>
    <dgm:cxn modelId="{0EAE246D-FD2E-4F76-974C-E25F80B12FB5}" type="presParOf" srcId="{152B3C42-3E44-4493-8085-6DB6F1BB03D4}" destId="{2B550E39-3B47-416F-9DA2-A5271579A03D}" srcOrd="1" destOrd="0" presId="urn:microsoft.com/office/officeart/2008/layout/LinedList"/>
    <dgm:cxn modelId="{509A3E2B-F3E3-4B54-9E29-018D16128CDC}" type="presParOf" srcId="{2B550E39-3B47-416F-9DA2-A5271579A03D}" destId="{7CFB6A42-18FF-43A2-A79B-116601FBDFF5}" srcOrd="0" destOrd="0" presId="urn:microsoft.com/office/officeart/2008/layout/LinedList"/>
    <dgm:cxn modelId="{34945071-F965-4AE5-839E-80D0097B7421}" type="presParOf" srcId="{2B550E39-3B47-416F-9DA2-A5271579A03D}" destId="{C5A1AF02-978B-408A-81C6-A770F1EC5FA4}" srcOrd="1" destOrd="0" presId="urn:microsoft.com/office/officeart/2008/layout/LinedList"/>
    <dgm:cxn modelId="{4B855C98-DE4C-4438-BA86-070F442E9D47}" type="presParOf" srcId="{C5A1AF02-978B-408A-81C6-A770F1EC5FA4}" destId="{BA7C502D-1266-492D-AA50-910117E2DB92}" srcOrd="0" destOrd="0" presId="urn:microsoft.com/office/officeart/2008/layout/LinedList"/>
    <dgm:cxn modelId="{1D280AF9-AEDE-4D43-9B5A-1C7A0E890D34}" type="presParOf" srcId="{C5A1AF02-978B-408A-81C6-A770F1EC5FA4}" destId="{0EC54620-6BB7-4586-9306-4F6FC909CCE9}" srcOrd="1" destOrd="0" presId="urn:microsoft.com/office/officeart/2008/layout/LinedList"/>
    <dgm:cxn modelId="{C71C9D2D-D8E5-4188-8D17-8E4809C96405}" type="presParOf" srcId="{C5A1AF02-978B-408A-81C6-A770F1EC5FA4}" destId="{5EEE4046-DE4A-43F6-A7CC-71F151BC8561}" srcOrd="2" destOrd="0" presId="urn:microsoft.com/office/officeart/2008/layout/LinedList"/>
    <dgm:cxn modelId="{D62B95F6-03C0-4BF3-A0D5-87B8459D4C1E}" type="presParOf" srcId="{2B550E39-3B47-416F-9DA2-A5271579A03D}" destId="{79A2A0DD-FF16-4519-864E-A8FCD91F4FC4}" srcOrd="2" destOrd="0" presId="urn:microsoft.com/office/officeart/2008/layout/LinedList"/>
    <dgm:cxn modelId="{A77B3C35-EAF2-414C-B59E-2A037064C4C3}" type="presParOf" srcId="{2B550E39-3B47-416F-9DA2-A5271579A03D}" destId="{C93B74DC-DA0B-4168-A69F-D7206157F8BA}" srcOrd="3" destOrd="0" presId="urn:microsoft.com/office/officeart/2008/layout/LinedList"/>
    <dgm:cxn modelId="{1E3661B0-8F03-4DB8-99A6-16322B4008EE}" type="presParOf" srcId="{2B550E39-3B47-416F-9DA2-A5271579A03D}" destId="{1F8BA2B3-E4F1-40BF-AEAF-7E6929F4677B}" srcOrd="4" destOrd="0" presId="urn:microsoft.com/office/officeart/2008/layout/LinedList"/>
    <dgm:cxn modelId="{1A427E4F-39C7-4483-9E8A-6C4A2D18324C}" type="presParOf" srcId="{1F8BA2B3-E4F1-40BF-AEAF-7E6929F4677B}" destId="{A62C3DC4-FFB2-4AA6-B6EB-BE1AE764C5F9}" srcOrd="0" destOrd="0" presId="urn:microsoft.com/office/officeart/2008/layout/LinedList"/>
    <dgm:cxn modelId="{9A1FDBF1-BDB4-4091-8ED8-D258CFB1DCCE}" type="presParOf" srcId="{1F8BA2B3-E4F1-40BF-AEAF-7E6929F4677B}" destId="{FD047F9D-0846-4A63-8977-627FA10DF4CF}" srcOrd="1" destOrd="0" presId="urn:microsoft.com/office/officeart/2008/layout/LinedList"/>
    <dgm:cxn modelId="{E78FAFA9-710B-4574-99CA-6916D62DB9AA}" type="presParOf" srcId="{1F8BA2B3-E4F1-40BF-AEAF-7E6929F4677B}" destId="{65A393B1-1D1F-426D-B8DC-3FF90FBF626B}" srcOrd="2" destOrd="0" presId="urn:microsoft.com/office/officeart/2008/layout/LinedList"/>
    <dgm:cxn modelId="{C9F0B0E8-0667-4D9E-A503-7CBFA3222A8C}" type="presParOf" srcId="{2B550E39-3B47-416F-9DA2-A5271579A03D}" destId="{38493199-99BA-4CB4-B42E-69B59B216C3D}" srcOrd="5" destOrd="0" presId="urn:microsoft.com/office/officeart/2008/layout/LinedList"/>
    <dgm:cxn modelId="{25132D16-1746-44F9-A65B-4E7F558BEE8A}" type="presParOf" srcId="{2B550E39-3B47-416F-9DA2-A5271579A03D}" destId="{836C9E4F-6D7E-4396-8E17-C48E2537C817}" srcOrd="6" destOrd="0" presId="urn:microsoft.com/office/officeart/2008/layout/LinedList"/>
    <dgm:cxn modelId="{7F829E6E-FD18-4DD6-846C-AF21B9D80BB2}" type="presParOf" srcId="{2B550E39-3B47-416F-9DA2-A5271579A03D}" destId="{5B3E6F80-11CF-45AD-B8CD-BD5A3FF7A9D4}" srcOrd="7" destOrd="0" presId="urn:microsoft.com/office/officeart/2008/layout/LinedList"/>
    <dgm:cxn modelId="{D09FA41E-BB21-4B4E-8F59-BDEDEC6C3306}" type="presParOf" srcId="{5B3E6F80-11CF-45AD-B8CD-BD5A3FF7A9D4}" destId="{8781FA95-269F-41D4-8F26-0921B8E48A9B}" srcOrd="0" destOrd="0" presId="urn:microsoft.com/office/officeart/2008/layout/LinedList"/>
    <dgm:cxn modelId="{5F63C992-B700-48D4-B7DC-5170D9F5C165}" type="presParOf" srcId="{5B3E6F80-11CF-45AD-B8CD-BD5A3FF7A9D4}" destId="{CC2F0192-0FDF-4A75-9D70-AD1DF8CE76DF}" srcOrd="1" destOrd="0" presId="urn:microsoft.com/office/officeart/2008/layout/LinedList"/>
    <dgm:cxn modelId="{11C9124E-1971-491A-BBAD-C729FB533893}" type="presParOf" srcId="{5B3E6F80-11CF-45AD-B8CD-BD5A3FF7A9D4}" destId="{2B5C4680-74AE-4F85-A2E0-9C28EC725FA5}" srcOrd="2" destOrd="0" presId="urn:microsoft.com/office/officeart/2008/layout/LinedList"/>
    <dgm:cxn modelId="{7CE34EC7-6B56-4C6F-9F45-A414E6A1BDBC}" type="presParOf" srcId="{2B550E39-3B47-416F-9DA2-A5271579A03D}" destId="{994A5C7F-F5A2-40DD-8F34-EED3B06282FF}" srcOrd="8" destOrd="0" presId="urn:microsoft.com/office/officeart/2008/layout/LinedList"/>
    <dgm:cxn modelId="{109EB099-8014-4C1C-A65A-D550DB79D1C5}" type="presParOf" srcId="{2B550E39-3B47-416F-9DA2-A5271579A03D}" destId="{9876EAB7-940B-4C5E-AB96-EF3F9B5892BD}" srcOrd="9" destOrd="0" presId="urn:microsoft.com/office/officeart/2008/layout/Lin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EFAF6D-19A6-4477-A378-4EF19DDC6F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A0BE2-96D9-42AE-8D2F-77BBE803E46C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Документы по учету субсидий на иные цели, субсидий юридическим лицам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2BE88B89-CD6A-427B-92B3-2E668C935407}" type="parTrans" cxnId="{C6DAE46F-57BB-4C2F-B4E6-3EA965FFB07A}">
      <dgm:prSet/>
      <dgm:spPr/>
      <dgm:t>
        <a:bodyPr/>
        <a:lstStyle/>
        <a:p>
          <a:endParaRPr lang="ru-RU"/>
        </a:p>
      </dgm:t>
    </dgm:pt>
    <dgm:pt modelId="{9997017E-238F-438F-9BB4-AE5E55339E1F}" type="sibTrans" cxnId="{C6DAE46F-57BB-4C2F-B4E6-3EA965FFB07A}">
      <dgm:prSet/>
      <dgm:spPr/>
      <dgm:t>
        <a:bodyPr/>
        <a:lstStyle/>
        <a:p>
          <a:endParaRPr lang="ru-RU"/>
        </a:p>
      </dgm:t>
    </dgm:pt>
    <dgm:pt modelId="{7858F228-12F6-4F72-9989-715BB464F0B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Соглашение, дополнительное соглашение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FB36747-0D2F-4C59-A83E-35525D6FA681}" type="parTrans" cxnId="{6303047C-75EF-493A-A50E-2526615328BA}">
      <dgm:prSet/>
      <dgm:spPr/>
      <dgm:t>
        <a:bodyPr/>
        <a:lstStyle/>
        <a:p>
          <a:endParaRPr lang="ru-RU"/>
        </a:p>
      </dgm:t>
    </dgm:pt>
    <dgm:pt modelId="{62F57887-CB29-471B-90C7-55F9E680DB56}" type="sibTrans" cxnId="{6303047C-75EF-493A-A50E-2526615328BA}">
      <dgm:prSet/>
      <dgm:spPr/>
      <dgm:t>
        <a:bodyPr/>
        <a:lstStyle/>
        <a:p>
          <a:endParaRPr lang="ru-RU"/>
        </a:p>
      </dgm:t>
    </dgm:pt>
    <dgm:pt modelId="{7F670468-4F6E-413F-A034-33BD5676DF97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Отчет (иной документ), предусмотренный соглашением, с информацией о достижении условий предоставления целевой субсидии (выполнения условия при передаче актива)</a:t>
          </a: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2CE1573-8A40-4B81-8A25-C6A8044A6C99}" type="parTrans" cxnId="{0A35DF48-A5C2-4744-8734-55F02811CBD2}">
      <dgm:prSet/>
      <dgm:spPr/>
      <dgm:t>
        <a:bodyPr/>
        <a:lstStyle/>
        <a:p>
          <a:endParaRPr lang="ru-RU"/>
        </a:p>
      </dgm:t>
    </dgm:pt>
    <dgm:pt modelId="{3FF8552B-48E1-49C8-ADA2-0B8EE2197EA2}" type="sibTrans" cxnId="{0A35DF48-A5C2-4744-8734-55F02811CBD2}">
      <dgm:prSet/>
      <dgm:spPr/>
      <dgm:t>
        <a:bodyPr/>
        <a:lstStyle/>
        <a:p>
          <a:endParaRPr lang="ru-RU"/>
        </a:p>
      </dgm:t>
    </dgm:pt>
    <dgm:pt modelId="{D1E51E81-1CC3-4B43-864A-664D90B9F92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Платежное поручение, Выписка из лицевого счета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3B395B-A242-4D93-BED0-E091A6208DFE}" type="sibTrans" cxnId="{22E61A68-DBBC-4F40-87CB-2E5FD9A50538}">
      <dgm:prSet/>
      <dgm:spPr/>
      <dgm:t>
        <a:bodyPr/>
        <a:lstStyle/>
        <a:p>
          <a:endParaRPr lang="ru-RU"/>
        </a:p>
      </dgm:t>
    </dgm:pt>
    <dgm:pt modelId="{C85F1CA1-D97C-4EB8-A661-9104A2E3FAAB}" type="parTrans" cxnId="{22E61A68-DBBC-4F40-87CB-2E5FD9A50538}">
      <dgm:prSet/>
      <dgm:spPr/>
      <dgm:t>
        <a:bodyPr/>
        <a:lstStyle/>
        <a:p>
          <a:endParaRPr lang="ru-RU"/>
        </a:p>
      </dgm:t>
    </dgm:pt>
    <dgm:pt modelId="{F3F9F256-F4EB-4098-8EB1-9AB1675754F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Извещение (ф.0504805)</a:t>
          </a:r>
        </a:p>
      </dgm:t>
    </dgm:pt>
    <dgm:pt modelId="{C2619146-2786-4630-8F00-512E268D270E}" type="sibTrans" cxnId="{096C8ADF-334A-4D6D-9838-1F5ECCCC3BF9}">
      <dgm:prSet/>
      <dgm:spPr/>
      <dgm:t>
        <a:bodyPr/>
        <a:lstStyle/>
        <a:p>
          <a:endParaRPr lang="ru-RU"/>
        </a:p>
      </dgm:t>
    </dgm:pt>
    <dgm:pt modelId="{603758AD-313E-4B7F-8B7B-19B4A8809BDC}" type="parTrans" cxnId="{096C8ADF-334A-4D6D-9838-1F5ECCCC3BF9}">
      <dgm:prSet/>
      <dgm:spPr/>
      <dgm:t>
        <a:bodyPr/>
        <a:lstStyle/>
        <a:p>
          <a:endParaRPr lang="ru-RU"/>
        </a:p>
      </dgm:t>
    </dgm:pt>
    <dgm:pt modelId="{17CABCA1-67A5-4DFE-ACEA-4B226028A2BA}" type="pres">
      <dgm:prSet presAssocID="{BCEFAF6D-19A6-4477-A378-4EF19DDC6F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843012-B31E-42FE-96B9-2D95A7EBF91E}" type="pres">
      <dgm:prSet presAssocID="{2D6A0BE2-96D9-42AE-8D2F-77BBE803E46C}" presName="thickLine" presStyleLbl="alignNode1" presStyleIdx="0" presStyleCnt="1"/>
      <dgm:spPr/>
    </dgm:pt>
    <dgm:pt modelId="{152B3C42-3E44-4493-8085-6DB6F1BB03D4}" type="pres">
      <dgm:prSet presAssocID="{2D6A0BE2-96D9-42AE-8D2F-77BBE803E46C}" presName="horz1" presStyleCnt="0"/>
      <dgm:spPr/>
    </dgm:pt>
    <dgm:pt modelId="{AFB9FDEA-7188-4312-A03A-3C87CE202CB8}" type="pres">
      <dgm:prSet presAssocID="{2D6A0BE2-96D9-42AE-8D2F-77BBE803E46C}" presName="tx1" presStyleLbl="revTx" presStyleIdx="0" presStyleCnt="5" custScaleX="260197"/>
      <dgm:spPr/>
      <dgm:t>
        <a:bodyPr/>
        <a:lstStyle/>
        <a:p>
          <a:endParaRPr lang="ru-RU"/>
        </a:p>
      </dgm:t>
    </dgm:pt>
    <dgm:pt modelId="{2B550E39-3B47-416F-9DA2-A5271579A03D}" type="pres">
      <dgm:prSet presAssocID="{2D6A0BE2-96D9-42AE-8D2F-77BBE803E46C}" presName="vert1" presStyleCnt="0"/>
      <dgm:spPr/>
    </dgm:pt>
    <dgm:pt modelId="{91827165-D65A-4F74-AF14-726EAE9008CF}" type="pres">
      <dgm:prSet presAssocID="{7858F228-12F6-4F72-9989-715BB464F0B5}" presName="vertSpace2a" presStyleCnt="0"/>
      <dgm:spPr/>
    </dgm:pt>
    <dgm:pt modelId="{50B4E599-5F3C-4604-9FC0-27EDDDE60FC5}" type="pres">
      <dgm:prSet presAssocID="{7858F228-12F6-4F72-9989-715BB464F0B5}" presName="horz2" presStyleCnt="0"/>
      <dgm:spPr/>
    </dgm:pt>
    <dgm:pt modelId="{C206BC24-E267-45F7-8FAB-D4FA7EECE760}" type="pres">
      <dgm:prSet presAssocID="{7858F228-12F6-4F72-9989-715BB464F0B5}" presName="horzSpace2" presStyleCnt="0"/>
      <dgm:spPr/>
    </dgm:pt>
    <dgm:pt modelId="{FE3E212E-0AE1-462F-83EF-ED1CA1B83898}" type="pres">
      <dgm:prSet presAssocID="{7858F228-12F6-4F72-9989-715BB464F0B5}" presName="tx2" presStyleLbl="revTx" presStyleIdx="1" presStyleCnt="5" custScaleY="45159"/>
      <dgm:spPr/>
      <dgm:t>
        <a:bodyPr/>
        <a:lstStyle/>
        <a:p>
          <a:endParaRPr lang="ru-RU"/>
        </a:p>
      </dgm:t>
    </dgm:pt>
    <dgm:pt modelId="{C6B4A540-BA55-416D-A163-C2F0243BCEDA}" type="pres">
      <dgm:prSet presAssocID="{7858F228-12F6-4F72-9989-715BB464F0B5}" presName="vert2" presStyleCnt="0"/>
      <dgm:spPr/>
    </dgm:pt>
    <dgm:pt modelId="{588B0CF9-A23D-4BF7-9B1C-D00346A75317}" type="pres">
      <dgm:prSet presAssocID="{7858F228-12F6-4F72-9989-715BB464F0B5}" presName="thinLine2b" presStyleLbl="callout" presStyleIdx="0" presStyleCnt="4"/>
      <dgm:spPr/>
    </dgm:pt>
    <dgm:pt modelId="{A1D06999-F04B-4109-B11A-CF0A55122A61}" type="pres">
      <dgm:prSet presAssocID="{7858F228-12F6-4F72-9989-715BB464F0B5}" presName="vertSpace2b" presStyleCnt="0"/>
      <dgm:spPr/>
    </dgm:pt>
    <dgm:pt modelId="{1F8BA2B3-E4F1-40BF-AEAF-7E6929F4677B}" type="pres">
      <dgm:prSet presAssocID="{D1E51E81-1CC3-4B43-864A-664D90B9F922}" presName="horz2" presStyleCnt="0"/>
      <dgm:spPr/>
    </dgm:pt>
    <dgm:pt modelId="{A62C3DC4-FFB2-4AA6-B6EB-BE1AE764C5F9}" type="pres">
      <dgm:prSet presAssocID="{D1E51E81-1CC3-4B43-864A-664D90B9F922}" presName="horzSpace2" presStyleCnt="0"/>
      <dgm:spPr/>
    </dgm:pt>
    <dgm:pt modelId="{FD047F9D-0846-4A63-8977-627FA10DF4CF}" type="pres">
      <dgm:prSet presAssocID="{D1E51E81-1CC3-4B43-864A-664D90B9F922}" presName="tx2" presStyleLbl="revTx" presStyleIdx="2" presStyleCnt="5" custScaleY="44285"/>
      <dgm:spPr/>
      <dgm:t>
        <a:bodyPr/>
        <a:lstStyle/>
        <a:p>
          <a:endParaRPr lang="ru-RU"/>
        </a:p>
      </dgm:t>
    </dgm:pt>
    <dgm:pt modelId="{65A393B1-1D1F-426D-B8DC-3FF90FBF626B}" type="pres">
      <dgm:prSet presAssocID="{D1E51E81-1CC3-4B43-864A-664D90B9F922}" presName="vert2" presStyleCnt="0"/>
      <dgm:spPr/>
    </dgm:pt>
    <dgm:pt modelId="{38493199-99BA-4CB4-B42E-69B59B216C3D}" type="pres">
      <dgm:prSet presAssocID="{D1E51E81-1CC3-4B43-864A-664D90B9F922}" presName="thinLine2b" presStyleLbl="callout" presStyleIdx="1" presStyleCnt="4"/>
      <dgm:spPr/>
    </dgm:pt>
    <dgm:pt modelId="{836C9E4F-6D7E-4396-8E17-C48E2537C817}" type="pres">
      <dgm:prSet presAssocID="{D1E51E81-1CC3-4B43-864A-664D90B9F922}" presName="vertSpace2b" presStyleCnt="0"/>
      <dgm:spPr/>
    </dgm:pt>
    <dgm:pt modelId="{5B3E6F80-11CF-45AD-B8CD-BD5A3FF7A9D4}" type="pres">
      <dgm:prSet presAssocID="{7F670468-4F6E-413F-A034-33BD5676DF97}" presName="horz2" presStyleCnt="0"/>
      <dgm:spPr/>
    </dgm:pt>
    <dgm:pt modelId="{8781FA95-269F-41D4-8F26-0921B8E48A9B}" type="pres">
      <dgm:prSet presAssocID="{7F670468-4F6E-413F-A034-33BD5676DF97}" presName="horzSpace2" presStyleCnt="0"/>
      <dgm:spPr/>
    </dgm:pt>
    <dgm:pt modelId="{CC2F0192-0FDF-4A75-9D70-AD1DF8CE76DF}" type="pres">
      <dgm:prSet presAssocID="{7F670468-4F6E-413F-A034-33BD5676DF97}" presName="tx2" presStyleLbl="revTx" presStyleIdx="3" presStyleCnt="5" custScaleY="85599"/>
      <dgm:spPr/>
      <dgm:t>
        <a:bodyPr/>
        <a:lstStyle/>
        <a:p>
          <a:endParaRPr lang="ru-RU"/>
        </a:p>
      </dgm:t>
    </dgm:pt>
    <dgm:pt modelId="{2B5C4680-74AE-4F85-A2E0-9C28EC725FA5}" type="pres">
      <dgm:prSet presAssocID="{7F670468-4F6E-413F-A034-33BD5676DF97}" presName="vert2" presStyleCnt="0"/>
      <dgm:spPr/>
    </dgm:pt>
    <dgm:pt modelId="{994A5C7F-F5A2-40DD-8F34-EED3B06282FF}" type="pres">
      <dgm:prSet presAssocID="{7F670468-4F6E-413F-A034-33BD5676DF97}" presName="thinLine2b" presStyleLbl="callout" presStyleIdx="2" presStyleCnt="4"/>
      <dgm:spPr/>
    </dgm:pt>
    <dgm:pt modelId="{9876EAB7-940B-4C5E-AB96-EF3F9B5892BD}" type="pres">
      <dgm:prSet presAssocID="{7F670468-4F6E-413F-A034-33BD5676DF97}" presName="vertSpace2b" presStyleCnt="0"/>
      <dgm:spPr/>
    </dgm:pt>
    <dgm:pt modelId="{3DE09EA4-5333-41C3-91F7-FC6796A77737}" type="pres">
      <dgm:prSet presAssocID="{F3F9F256-F4EB-4098-8EB1-9AB1675754F2}" presName="horz2" presStyleCnt="0"/>
      <dgm:spPr/>
    </dgm:pt>
    <dgm:pt modelId="{FA335D01-1882-4BE2-9126-BA606A47B624}" type="pres">
      <dgm:prSet presAssocID="{F3F9F256-F4EB-4098-8EB1-9AB1675754F2}" presName="horzSpace2" presStyleCnt="0"/>
      <dgm:spPr/>
    </dgm:pt>
    <dgm:pt modelId="{AD9644F4-EF10-4BC3-9D71-760732F1539E}" type="pres">
      <dgm:prSet presAssocID="{F3F9F256-F4EB-4098-8EB1-9AB1675754F2}" presName="tx2" presStyleLbl="revTx" presStyleIdx="4" presStyleCnt="5" custScaleY="42641"/>
      <dgm:spPr/>
      <dgm:t>
        <a:bodyPr/>
        <a:lstStyle/>
        <a:p>
          <a:endParaRPr lang="ru-RU"/>
        </a:p>
      </dgm:t>
    </dgm:pt>
    <dgm:pt modelId="{77519FF0-8913-4A20-A276-346B338EA1E9}" type="pres">
      <dgm:prSet presAssocID="{F3F9F256-F4EB-4098-8EB1-9AB1675754F2}" presName="vert2" presStyleCnt="0"/>
      <dgm:spPr/>
    </dgm:pt>
    <dgm:pt modelId="{9AAF631B-CFDB-4D19-89D9-D1845F94E4D7}" type="pres">
      <dgm:prSet presAssocID="{F3F9F256-F4EB-4098-8EB1-9AB1675754F2}" presName="thinLine2b" presStyleLbl="callout" presStyleIdx="3" presStyleCnt="4"/>
      <dgm:spPr/>
    </dgm:pt>
    <dgm:pt modelId="{905455F5-A2F2-4589-97BB-549D25171BCC}" type="pres">
      <dgm:prSet presAssocID="{F3F9F256-F4EB-4098-8EB1-9AB1675754F2}" presName="vertSpace2b" presStyleCnt="0"/>
      <dgm:spPr/>
    </dgm:pt>
  </dgm:ptLst>
  <dgm:cxnLst>
    <dgm:cxn modelId="{BFEF530B-58E5-4E02-9CD6-91944CE0F3B5}" type="presOf" srcId="{BCEFAF6D-19A6-4477-A378-4EF19DDC6F2E}" destId="{17CABCA1-67A5-4DFE-ACEA-4B226028A2BA}" srcOrd="0" destOrd="0" presId="urn:microsoft.com/office/officeart/2008/layout/LinedList"/>
    <dgm:cxn modelId="{096C8ADF-334A-4D6D-9838-1F5ECCCC3BF9}" srcId="{2D6A0BE2-96D9-42AE-8D2F-77BBE803E46C}" destId="{F3F9F256-F4EB-4098-8EB1-9AB1675754F2}" srcOrd="3" destOrd="0" parTransId="{603758AD-313E-4B7F-8B7B-19B4A8809BDC}" sibTransId="{C2619146-2786-4630-8F00-512E268D270E}"/>
    <dgm:cxn modelId="{61AB5234-D113-4A44-B00E-1C7565E09764}" type="presOf" srcId="{2D6A0BE2-96D9-42AE-8D2F-77BBE803E46C}" destId="{AFB9FDEA-7188-4312-A03A-3C87CE202CB8}" srcOrd="0" destOrd="0" presId="urn:microsoft.com/office/officeart/2008/layout/LinedList"/>
    <dgm:cxn modelId="{A90A4933-DD8B-4699-953F-69DC594632E2}" type="presOf" srcId="{7F670468-4F6E-413F-A034-33BD5676DF97}" destId="{CC2F0192-0FDF-4A75-9D70-AD1DF8CE76DF}" srcOrd="0" destOrd="0" presId="urn:microsoft.com/office/officeart/2008/layout/LinedList"/>
    <dgm:cxn modelId="{22E61A68-DBBC-4F40-87CB-2E5FD9A50538}" srcId="{2D6A0BE2-96D9-42AE-8D2F-77BBE803E46C}" destId="{D1E51E81-1CC3-4B43-864A-664D90B9F922}" srcOrd="1" destOrd="0" parTransId="{C85F1CA1-D97C-4EB8-A661-9104A2E3FAAB}" sibTransId="{0D3B395B-A242-4D93-BED0-E091A6208DFE}"/>
    <dgm:cxn modelId="{5A10A7BC-E366-4F57-ADB7-E143858BAFE3}" type="presOf" srcId="{F3F9F256-F4EB-4098-8EB1-9AB1675754F2}" destId="{AD9644F4-EF10-4BC3-9D71-760732F1539E}" srcOrd="0" destOrd="0" presId="urn:microsoft.com/office/officeart/2008/layout/LinedList"/>
    <dgm:cxn modelId="{0A35DF48-A5C2-4744-8734-55F02811CBD2}" srcId="{2D6A0BE2-96D9-42AE-8D2F-77BBE803E46C}" destId="{7F670468-4F6E-413F-A034-33BD5676DF97}" srcOrd="2" destOrd="0" parTransId="{72CE1573-8A40-4B81-8A25-C6A8044A6C99}" sibTransId="{3FF8552B-48E1-49C8-ADA2-0B8EE2197EA2}"/>
    <dgm:cxn modelId="{8C3B91CA-B142-4ECB-A838-F231FAFEBFC0}" type="presOf" srcId="{D1E51E81-1CC3-4B43-864A-664D90B9F922}" destId="{FD047F9D-0846-4A63-8977-627FA10DF4CF}" srcOrd="0" destOrd="0" presId="urn:microsoft.com/office/officeart/2008/layout/LinedList"/>
    <dgm:cxn modelId="{C6DAE46F-57BB-4C2F-B4E6-3EA965FFB07A}" srcId="{BCEFAF6D-19A6-4477-A378-4EF19DDC6F2E}" destId="{2D6A0BE2-96D9-42AE-8D2F-77BBE803E46C}" srcOrd="0" destOrd="0" parTransId="{2BE88B89-CD6A-427B-92B3-2E668C935407}" sibTransId="{9997017E-238F-438F-9BB4-AE5E55339E1F}"/>
    <dgm:cxn modelId="{DDDC2B59-F3BE-4DD6-AEE9-3ADC128DB094}" type="presOf" srcId="{7858F228-12F6-4F72-9989-715BB464F0B5}" destId="{FE3E212E-0AE1-462F-83EF-ED1CA1B83898}" srcOrd="0" destOrd="0" presId="urn:microsoft.com/office/officeart/2008/layout/LinedList"/>
    <dgm:cxn modelId="{6303047C-75EF-493A-A50E-2526615328BA}" srcId="{2D6A0BE2-96D9-42AE-8D2F-77BBE803E46C}" destId="{7858F228-12F6-4F72-9989-715BB464F0B5}" srcOrd="0" destOrd="0" parTransId="{9FB36747-0D2F-4C59-A83E-35525D6FA681}" sibTransId="{62F57887-CB29-471B-90C7-55F9E680DB56}"/>
    <dgm:cxn modelId="{55E71E2E-1746-436F-951D-6FBEDD772EDE}" type="presParOf" srcId="{17CABCA1-67A5-4DFE-ACEA-4B226028A2BA}" destId="{D9843012-B31E-42FE-96B9-2D95A7EBF91E}" srcOrd="0" destOrd="0" presId="urn:microsoft.com/office/officeart/2008/layout/LinedList"/>
    <dgm:cxn modelId="{621D0876-4112-477A-8DE6-591A8AB84D0F}" type="presParOf" srcId="{17CABCA1-67A5-4DFE-ACEA-4B226028A2BA}" destId="{152B3C42-3E44-4493-8085-6DB6F1BB03D4}" srcOrd="1" destOrd="0" presId="urn:microsoft.com/office/officeart/2008/layout/LinedList"/>
    <dgm:cxn modelId="{0067BEB2-9D02-43D7-8F58-26299296FA1B}" type="presParOf" srcId="{152B3C42-3E44-4493-8085-6DB6F1BB03D4}" destId="{AFB9FDEA-7188-4312-A03A-3C87CE202CB8}" srcOrd="0" destOrd="0" presId="urn:microsoft.com/office/officeart/2008/layout/LinedList"/>
    <dgm:cxn modelId="{383AC392-059A-4454-A039-4253469D9640}" type="presParOf" srcId="{152B3C42-3E44-4493-8085-6DB6F1BB03D4}" destId="{2B550E39-3B47-416F-9DA2-A5271579A03D}" srcOrd="1" destOrd="0" presId="urn:microsoft.com/office/officeart/2008/layout/LinedList"/>
    <dgm:cxn modelId="{BEF2765C-F5FA-415A-8562-CDC012A04E68}" type="presParOf" srcId="{2B550E39-3B47-416F-9DA2-A5271579A03D}" destId="{91827165-D65A-4F74-AF14-726EAE9008CF}" srcOrd="0" destOrd="0" presId="urn:microsoft.com/office/officeart/2008/layout/LinedList"/>
    <dgm:cxn modelId="{E4ABE6D5-3C81-4449-8DE0-3DF15963F12A}" type="presParOf" srcId="{2B550E39-3B47-416F-9DA2-A5271579A03D}" destId="{50B4E599-5F3C-4604-9FC0-27EDDDE60FC5}" srcOrd="1" destOrd="0" presId="urn:microsoft.com/office/officeart/2008/layout/LinedList"/>
    <dgm:cxn modelId="{266BF922-D52B-431C-A3DA-2AF2CE0567D7}" type="presParOf" srcId="{50B4E599-5F3C-4604-9FC0-27EDDDE60FC5}" destId="{C206BC24-E267-45F7-8FAB-D4FA7EECE760}" srcOrd="0" destOrd="0" presId="urn:microsoft.com/office/officeart/2008/layout/LinedList"/>
    <dgm:cxn modelId="{C5A0ED6A-880F-4A93-A40D-90EC94E6537A}" type="presParOf" srcId="{50B4E599-5F3C-4604-9FC0-27EDDDE60FC5}" destId="{FE3E212E-0AE1-462F-83EF-ED1CA1B83898}" srcOrd="1" destOrd="0" presId="urn:microsoft.com/office/officeart/2008/layout/LinedList"/>
    <dgm:cxn modelId="{AA7DDEA1-E3A6-40C7-841B-55D400A8D4B1}" type="presParOf" srcId="{50B4E599-5F3C-4604-9FC0-27EDDDE60FC5}" destId="{C6B4A540-BA55-416D-A163-C2F0243BCEDA}" srcOrd="2" destOrd="0" presId="urn:microsoft.com/office/officeart/2008/layout/LinedList"/>
    <dgm:cxn modelId="{99902040-66F2-4037-8BF2-B9E215C05CD4}" type="presParOf" srcId="{2B550E39-3B47-416F-9DA2-A5271579A03D}" destId="{588B0CF9-A23D-4BF7-9B1C-D00346A75317}" srcOrd="2" destOrd="0" presId="urn:microsoft.com/office/officeart/2008/layout/LinedList"/>
    <dgm:cxn modelId="{B2A14894-BCD1-499A-AB9B-C0196B2734FA}" type="presParOf" srcId="{2B550E39-3B47-416F-9DA2-A5271579A03D}" destId="{A1D06999-F04B-4109-B11A-CF0A55122A61}" srcOrd="3" destOrd="0" presId="urn:microsoft.com/office/officeart/2008/layout/LinedList"/>
    <dgm:cxn modelId="{ED6C8D28-9735-466E-A4A6-0F60DFEB754B}" type="presParOf" srcId="{2B550E39-3B47-416F-9DA2-A5271579A03D}" destId="{1F8BA2B3-E4F1-40BF-AEAF-7E6929F4677B}" srcOrd="4" destOrd="0" presId="urn:microsoft.com/office/officeart/2008/layout/LinedList"/>
    <dgm:cxn modelId="{7F460131-4F7C-44C2-8EDF-5F11E827BC80}" type="presParOf" srcId="{1F8BA2B3-E4F1-40BF-AEAF-7E6929F4677B}" destId="{A62C3DC4-FFB2-4AA6-B6EB-BE1AE764C5F9}" srcOrd="0" destOrd="0" presId="urn:microsoft.com/office/officeart/2008/layout/LinedList"/>
    <dgm:cxn modelId="{75548545-BA99-40C5-840B-AACCB8ADE78C}" type="presParOf" srcId="{1F8BA2B3-E4F1-40BF-AEAF-7E6929F4677B}" destId="{FD047F9D-0846-4A63-8977-627FA10DF4CF}" srcOrd="1" destOrd="0" presId="urn:microsoft.com/office/officeart/2008/layout/LinedList"/>
    <dgm:cxn modelId="{822DDB68-527C-4DAA-9B64-8C56C923D546}" type="presParOf" srcId="{1F8BA2B3-E4F1-40BF-AEAF-7E6929F4677B}" destId="{65A393B1-1D1F-426D-B8DC-3FF90FBF626B}" srcOrd="2" destOrd="0" presId="urn:microsoft.com/office/officeart/2008/layout/LinedList"/>
    <dgm:cxn modelId="{2043143C-BFC3-4841-BFCC-A03868C904CF}" type="presParOf" srcId="{2B550E39-3B47-416F-9DA2-A5271579A03D}" destId="{38493199-99BA-4CB4-B42E-69B59B216C3D}" srcOrd="5" destOrd="0" presId="urn:microsoft.com/office/officeart/2008/layout/LinedList"/>
    <dgm:cxn modelId="{112F89E0-87D3-4121-BFFF-7701ADBD5F4A}" type="presParOf" srcId="{2B550E39-3B47-416F-9DA2-A5271579A03D}" destId="{836C9E4F-6D7E-4396-8E17-C48E2537C817}" srcOrd="6" destOrd="0" presId="urn:microsoft.com/office/officeart/2008/layout/LinedList"/>
    <dgm:cxn modelId="{13BDEFF2-AFAF-4C36-86AC-6CB6DDCD50AE}" type="presParOf" srcId="{2B550E39-3B47-416F-9DA2-A5271579A03D}" destId="{5B3E6F80-11CF-45AD-B8CD-BD5A3FF7A9D4}" srcOrd="7" destOrd="0" presId="urn:microsoft.com/office/officeart/2008/layout/LinedList"/>
    <dgm:cxn modelId="{C1C39B01-38F7-48E6-8092-0A014AE339C5}" type="presParOf" srcId="{5B3E6F80-11CF-45AD-B8CD-BD5A3FF7A9D4}" destId="{8781FA95-269F-41D4-8F26-0921B8E48A9B}" srcOrd="0" destOrd="0" presId="urn:microsoft.com/office/officeart/2008/layout/LinedList"/>
    <dgm:cxn modelId="{AC01D5CA-38EC-4492-B58B-70150B4C0595}" type="presParOf" srcId="{5B3E6F80-11CF-45AD-B8CD-BD5A3FF7A9D4}" destId="{CC2F0192-0FDF-4A75-9D70-AD1DF8CE76DF}" srcOrd="1" destOrd="0" presId="urn:microsoft.com/office/officeart/2008/layout/LinedList"/>
    <dgm:cxn modelId="{1213B177-9529-493B-AF2A-5DBEAACF14A4}" type="presParOf" srcId="{5B3E6F80-11CF-45AD-B8CD-BD5A3FF7A9D4}" destId="{2B5C4680-74AE-4F85-A2E0-9C28EC725FA5}" srcOrd="2" destOrd="0" presId="urn:microsoft.com/office/officeart/2008/layout/LinedList"/>
    <dgm:cxn modelId="{84BBA7BF-8A12-4764-8A72-B2EFA48EA62F}" type="presParOf" srcId="{2B550E39-3B47-416F-9DA2-A5271579A03D}" destId="{994A5C7F-F5A2-40DD-8F34-EED3B06282FF}" srcOrd="8" destOrd="0" presId="urn:microsoft.com/office/officeart/2008/layout/LinedList"/>
    <dgm:cxn modelId="{791DF332-3480-49F5-8376-A2FE1B459AFB}" type="presParOf" srcId="{2B550E39-3B47-416F-9DA2-A5271579A03D}" destId="{9876EAB7-940B-4C5E-AB96-EF3F9B5892BD}" srcOrd="9" destOrd="0" presId="urn:microsoft.com/office/officeart/2008/layout/LinedList"/>
    <dgm:cxn modelId="{6428E6A6-0E56-4FEE-AB8A-C308D1E8411A}" type="presParOf" srcId="{2B550E39-3B47-416F-9DA2-A5271579A03D}" destId="{3DE09EA4-5333-41C3-91F7-FC6796A77737}" srcOrd="10" destOrd="0" presId="urn:microsoft.com/office/officeart/2008/layout/LinedList"/>
    <dgm:cxn modelId="{41AA1D4B-F7AA-4329-B72D-C342DD977467}" type="presParOf" srcId="{3DE09EA4-5333-41C3-91F7-FC6796A77737}" destId="{FA335D01-1882-4BE2-9126-BA606A47B624}" srcOrd="0" destOrd="0" presId="urn:microsoft.com/office/officeart/2008/layout/LinedList"/>
    <dgm:cxn modelId="{BBF9BDD4-0F01-497C-9616-79EE7BAD74F5}" type="presParOf" srcId="{3DE09EA4-5333-41C3-91F7-FC6796A77737}" destId="{AD9644F4-EF10-4BC3-9D71-760732F1539E}" srcOrd="1" destOrd="0" presId="urn:microsoft.com/office/officeart/2008/layout/LinedList"/>
    <dgm:cxn modelId="{00E42185-D257-487F-9ECC-DA7FAE8A00DE}" type="presParOf" srcId="{3DE09EA4-5333-41C3-91F7-FC6796A77737}" destId="{77519FF0-8913-4A20-A276-346B338EA1E9}" srcOrd="2" destOrd="0" presId="urn:microsoft.com/office/officeart/2008/layout/LinedList"/>
    <dgm:cxn modelId="{2FCC3DC8-F72E-4813-B669-D00CDE320894}" type="presParOf" srcId="{2B550E39-3B47-416F-9DA2-A5271579A03D}" destId="{9AAF631B-CFDB-4D19-89D9-D1845F94E4D7}" srcOrd="11" destOrd="0" presId="urn:microsoft.com/office/officeart/2008/layout/LinedList"/>
    <dgm:cxn modelId="{BD55CF26-3DEF-4F98-A13F-AC3C565430DD}" type="presParOf" srcId="{2B550E39-3B47-416F-9DA2-A5271579A03D}" destId="{905455F5-A2F2-4589-97BB-549D25171BC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3D5A96-C12A-4FAD-818C-E0A252FB3AE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24F76BB-89DB-45C8-881B-19E128AD0DF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Согласно пункту 25 СГС «Доходы» Для целей отражения в бюджетном учете операций по предоставлению (получению) безвозмездных перечислений, межбюджетные трансферты подразделяются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28CF5C8-FDD2-468E-AB45-7F2CE220C554}" type="parTrans" cxnId="{BCD56DE5-22EC-4FA4-888E-77F0BB00EE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83CF26-10BC-46E7-BCFA-60CE9E0E1056}" type="sibTrans" cxnId="{BCD56DE5-22EC-4FA4-888E-77F0BB00EE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52FAEC-F9A3-4DAD-8D16-3EF82C15569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с условиями при передаче активов -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МБТ с условиями: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E93A4C3-67E2-4DC2-9D73-2483E3DFF829}" type="parTrans" cxnId="{1E85DED2-3DA7-4050-A049-F0EDC17EEF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6E8A70-A02E-4F24-8E40-2F2904ECFB2C}" type="sibTrans" cxnId="{1E85DED2-3DA7-4050-A049-F0EDC17EEF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39EA3F-85A9-4785-8F78-DDE6C1B915E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субвенции,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субсидии,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иные межбюджетные трансферты, имеющие целевое назначение, </a:t>
          </a: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на которые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распространяются положения абзаца первого п. 5 ст. 242 БК РФ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83DAD68-8D70-4A9F-B191-33406DC4716D}" type="parTrans" cxnId="{056928A2-E6AC-478B-87AB-5C89776A71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1C2DCD-36F9-4582-916B-69EBCC7399C9}" type="sibTrans" cxnId="{056928A2-E6AC-478B-87AB-5C89776A71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91551B-93D8-4F91-B101-6E485F4577C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без условий передачи актива  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МБТ без условий: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FD3DA32-0679-49F9-83AA-6267B7EC2E6D}" type="parTrans" cxnId="{AB67D840-7178-478B-9BF2-B3110487E0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AB79DB-233D-46AD-867B-C18BDECB73F8}" type="sibTrans" cxnId="{AB67D840-7178-478B-9BF2-B3110487E0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4BEB73-1A47-4DB1-8EA3-B99CB2E2C773}">
      <dgm:prSet phldrT="[Текст]"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МБТ, на которые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 распространяются положения п. 5 ст. 242 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БК РФ по условию возврата неиспользованных средств трансферта – </a:t>
          </a:r>
        </a:p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дотации, иные межбюджетные трансферты, не имеющие целевого назначения, </a:t>
          </a:r>
        </a:p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целевые межбюджетные трансферты, источником финансового обеспечения которых являются бюджетные ассигнования резервного фонда Президента РФ, </a:t>
          </a:r>
        </a:p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ГВБФ, </a:t>
          </a:r>
        </a:p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а также межбюджетные трансферты, предоставляемые в порядке возмещения ранее произведенных расходов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EA1A1F12-74C6-4ED4-8DD7-C85755A30B3E}" type="parTrans" cxnId="{2A52B7D4-8224-4B8F-BA10-4785497490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ED9656-7CC9-4370-AFBF-6040461527F7}" type="sibTrans" cxnId="{2A52B7D4-8224-4B8F-BA10-4785497490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609C6C-8C71-4ADA-8750-90BE15EDE2F1}" type="pres">
      <dgm:prSet presAssocID="{BB3D5A96-C12A-4FAD-818C-E0A252FB3AE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EABEAD-6246-4CC8-8218-1323D8B2C3D3}" type="pres">
      <dgm:prSet presAssocID="{224F76BB-89DB-45C8-881B-19E128AD0DFB}" presName="vertOne" presStyleCnt="0"/>
      <dgm:spPr/>
    </dgm:pt>
    <dgm:pt modelId="{F1DD342E-9348-4AF2-A55C-32BA6BEB20C0}" type="pres">
      <dgm:prSet presAssocID="{224F76BB-89DB-45C8-881B-19E128AD0DFB}" presName="txOne" presStyleLbl="node0" presStyleIdx="0" presStyleCnt="1" custScaleY="49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10D0C8-FC20-4686-8997-C28EC54ED4F7}" type="pres">
      <dgm:prSet presAssocID="{224F76BB-89DB-45C8-881B-19E128AD0DFB}" presName="parTransOne" presStyleCnt="0"/>
      <dgm:spPr/>
    </dgm:pt>
    <dgm:pt modelId="{5A9D8B08-B009-4023-B637-444F1A87C061}" type="pres">
      <dgm:prSet presAssocID="{224F76BB-89DB-45C8-881B-19E128AD0DFB}" presName="horzOne" presStyleCnt="0"/>
      <dgm:spPr/>
    </dgm:pt>
    <dgm:pt modelId="{CF385554-0016-45EB-A954-6D23D8575BB4}" type="pres">
      <dgm:prSet presAssocID="{7852FAEC-F9A3-4DAD-8D16-3EF82C155692}" presName="vertTwo" presStyleCnt="0"/>
      <dgm:spPr/>
    </dgm:pt>
    <dgm:pt modelId="{FFEB4735-3DDC-4E43-AF6F-EE7AF3CBC257}" type="pres">
      <dgm:prSet presAssocID="{7852FAEC-F9A3-4DAD-8D16-3EF82C155692}" presName="txTwo" presStyleLbl="node2" presStyleIdx="0" presStyleCnt="2" custScaleY="66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DDE7DC-2C17-4F68-9712-0AB08F3B6340}" type="pres">
      <dgm:prSet presAssocID="{7852FAEC-F9A3-4DAD-8D16-3EF82C155692}" presName="parTransTwo" presStyleCnt="0"/>
      <dgm:spPr/>
    </dgm:pt>
    <dgm:pt modelId="{00F53D2B-7096-4AEC-AB42-DA50CB2B46AC}" type="pres">
      <dgm:prSet presAssocID="{7852FAEC-F9A3-4DAD-8D16-3EF82C155692}" presName="horzTwo" presStyleCnt="0"/>
      <dgm:spPr/>
    </dgm:pt>
    <dgm:pt modelId="{ED937135-7B4A-47FB-872D-0A45A1AB6D6E}" type="pres">
      <dgm:prSet presAssocID="{F839EA3F-85A9-4785-8F78-DDE6C1B915EA}" presName="vertThree" presStyleCnt="0"/>
      <dgm:spPr/>
    </dgm:pt>
    <dgm:pt modelId="{DFBCA8BB-1D71-4F20-A820-93052390ADDB}" type="pres">
      <dgm:prSet presAssocID="{F839EA3F-85A9-4785-8F78-DDE6C1B915E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91001-2AD9-404B-8681-5659CFCF21F1}" type="pres">
      <dgm:prSet presAssocID="{F839EA3F-85A9-4785-8F78-DDE6C1B915EA}" presName="horzThree" presStyleCnt="0"/>
      <dgm:spPr/>
    </dgm:pt>
    <dgm:pt modelId="{14CBE133-9361-4986-A5A1-5C5660614768}" type="pres">
      <dgm:prSet presAssocID="{6E6E8A70-A02E-4F24-8E40-2F2904ECFB2C}" presName="sibSpaceTwo" presStyleCnt="0"/>
      <dgm:spPr/>
    </dgm:pt>
    <dgm:pt modelId="{30763674-D6E1-4701-8187-0AD188112317}" type="pres">
      <dgm:prSet presAssocID="{5D91551B-93D8-4F91-B101-6E485F4577CA}" presName="vertTwo" presStyleCnt="0"/>
      <dgm:spPr/>
    </dgm:pt>
    <dgm:pt modelId="{A30AA500-6208-40BB-8439-78D424041616}" type="pres">
      <dgm:prSet presAssocID="{5D91551B-93D8-4F91-B101-6E485F4577CA}" presName="txTwo" presStyleLbl="node2" presStyleIdx="1" presStyleCnt="2" custScaleY="66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EFB3BC-5988-48C6-8C86-2658464A0423}" type="pres">
      <dgm:prSet presAssocID="{5D91551B-93D8-4F91-B101-6E485F4577CA}" presName="parTransTwo" presStyleCnt="0"/>
      <dgm:spPr/>
    </dgm:pt>
    <dgm:pt modelId="{42C80493-E383-4E3F-934F-075E473E2521}" type="pres">
      <dgm:prSet presAssocID="{5D91551B-93D8-4F91-B101-6E485F4577CA}" presName="horzTwo" presStyleCnt="0"/>
      <dgm:spPr/>
    </dgm:pt>
    <dgm:pt modelId="{EEE379D2-D831-45C8-865C-1AAB86FD8E76}" type="pres">
      <dgm:prSet presAssocID="{5A4BEB73-1A47-4DB1-8EA3-B99CB2E2C773}" presName="vertThree" presStyleCnt="0"/>
      <dgm:spPr/>
    </dgm:pt>
    <dgm:pt modelId="{385C7032-02C9-4BD5-A3B2-F1A9D1D555E5}" type="pres">
      <dgm:prSet presAssocID="{5A4BEB73-1A47-4DB1-8EA3-B99CB2E2C77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19D07-0A91-45B8-8BC4-53895146394F}" type="pres">
      <dgm:prSet presAssocID="{5A4BEB73-1A47-4DB1-8EA3-B99CB2E2C773}" presName="horzThree" presStyleCnt="0"/>
      <dgm:spPr/>
    </dgm:pt>
  </dgm:ptLst>
  <dgm:cxnLst>
    <dgm:cxn modelId="{34CD4061-CD8A-4C67-A246-8117CCBCE0C9}" type="presOf" srcId="{F839EA3F-85A9-4785-8F78-DDE6C1B915EA}" destId="{DFBCA8BB-1D71-4F20-A820-93052390ADDB}" srcOrd="0" destOrd="0" presId="urn:microsoft.com/office/officeart/2005/8/layout/hierarchy4"/>
    <dgm:cxn modelId="{64BA3A3C-48AF-4533-8849-95C8F58AC758}" type="presOf" srcId="{5A4BEB73-1A47-4DB1-8EA3-B99CB2E2C773}" destId="{385C7032-02C9-4BD5-A3B2-F1A9D1D555E5}" srcOrd="0" destOrd="0" presId="urn:microsoft.com/office/officeart/2005/8/layout/hierarchy4"/>
    <dgm:cxn modelId="{BCD56DE5-22EC-4FA4-888E-77F0BB00EE7E}" srcId="{BB3D5A96-C12A-4FAD-818C-E0A252FB3AE0}" destId="{224F76BB-89DB-45C8-881B-19E128AD0DFB}" srcOrd="0" destOrd="0" parTransId="{D28CF5C8-FDD2-468E-AB45-7F2CE220C554}" sibTransId="{6E83CF26-10BC-46E7-BCFA-60CE9E0E1056}"/>
    <dgm:cxn modelId="{0B0B3FF8-03DE-41F6-80B7-CD0965D2EC87}" type="presOf" srcId="{7852FAEC-F9A3-4DAD-8D16-3EF82C155692}" destId="{FFEB4735-3DDC-4E43-AF6F-EE7AF3CBC257}" srcOrd="0" destOrd="0" presId="urn:microsoft.com/office/officeart/2005/8/layout/hierarchy4"/>
    <dgm:cxn modelId="{2A52B7D4-8224-4B8F-BA10-478549749022}" srcId="{5D91551B-93D8-4F91-B101-6E485F4577CA}" destId="{5A4BEB73-1A47-4DB1-8EA3-B99CB2E2C773}" srcOrd="0" destOrd="0" parTransId="{EA1A1F12-74C6-4ED4-8DD7-C85755A30B3E}" sibTransId="{93ED9656-7CC9-4370-AFBF-6040461527F7}"/>
    <dgm:cxn modelId="{935DC0D4-1AEB-4565-9137-332132C7DED5}" type="presOf" srcId="{5D91551B-93D8-4F91-B101-6E485F4577CA}" destId="{A30AA500-6208-40BB-8439-78D424041616}" srcOrd="0" destOrd="0" presId="urn:microsoft.com/office/officeart/2005/8/layout/hierarchy4"/>
    <dgm:cxn modelId="{9C71AEE0-D7CC-49F0-ACCF-724AF24B5C98}" type="presOf" srcId="{BB3D5A96-C12A-4FAD-818C-E0A252FB3AE0}" destId="{DB609C6C-8C71-4ADA-8750-90BE15EDE2F1}" srcOrd="0" destOrd="0" presId="urn:microsoft.com/office/officeart/2005/8/layout/hierarchy4"/>
    <dgm:cxn modelId="{1E85DED2-3DA7-4050-A049-F0EDC17EEF30}" srcId="{224F76BB-89DB-45C8-881B-19E128AD0DFB}" destId="{7852FAEC-F9A3-4DAD-8D16-3EF82C155692}" srcOrd="0" destOrd="0" parTransId="{2E93A4C3-67E2-4DC2-9D73-2483E3DFF829}" sibTransId="{6E6E8A70-A02E-4F24-8E40-2F2904ECFB2C}"/>
    <dgm:cxn modelId="{AB67D840-7178-478B-9BF2-B3110487E086}" srcId="{224F76BB-89DB-45C8-881B-19E128AD0DFB}" destId="{5D91551B-93D8-4F91-B101-6E485F4577CA}" srcOrd="1" destOrd="0" parTransId="{CFD3DA32-0679-49F9-83AA-6267B7EC2E6D}" sibTransId="{69AB79DB-233D-46AD-867B-C18BDECB73F8}"/>
    <dgm:cxn modelId="{4B491587-205D-4895-A8B2-A929AFE5077E}" type="presOf" srcId="{224F76BB-89DB-45C8-881B-19E128AD0DFB}" destId="{F1DD342E-9348-4AF2-A55C-32BA6BEB20C0}" srcOrd="0" destOrd="0" presId="urn:microsoft.com/office/officeart/2005/8/layout/hierarchy4"/>
    <dgm:cxn modelId="{056928A2-E6AC-478B-87AB-5C89776A71B4}" srcId="{7852FAEC-F9A3-4DAD-8D16-3EF82C155692}" destId="{F839EA3F-85A9-4785-8F78-DDE6C1B915EA}" srcOrd="0" destOrd="0" parTransId="{D83DAD68-8D70-4A9F-B191-33406DC4716D}" sibTransId="{0F1C2DCD-36F9-4582-916B-69EBCC7399C9}"/>
    <dgm:cxn modelId="{0FC4456F-5C67-40FA-BDC1-6CFDF462E4C9}" type="presParOf" srcId="{DB609C6C-8C71-4ADA-8750-90BE15EDE2F1}" destId="{D2EABEAD-6246-4CC8-8218-1323D8B2C3D3}" srcOrd="0" destOrd="0" presId="urn:microsoft.com/office/officeart/2005/8/layout/hierarchy4"/>
    <dgm:cxn modelId="{E8FC5C78-0783-4E4F-A506-73AA1D35C8BD}" type="presParOf" srcId="{D2EABEAD-6246-4CC8-8218-1323D8B2C3D3}" destId="{F1DD342E-9348-4AF2-A55C-32BA6BEB20C0}" srcOrd="0" destOrd="0" presId="urn:microsoft.com/office/officeart/2005/8/layout/hierarchy4"/>
    <dgm:cxn modelId="{37A3118E-F796-4CB7-9B1B-6CEA2ECC0A40}" type="presParOf" srcId="{D2EABEAD-6246-4CC8-8218-1323D8B2C3D3}" destId="{F210D0C8-FC20-4686-8997-C28EC54ED4F7}" srcOrd="1" destOrd="0" presId="urn:microsoft.com/office/officeart/2005/8/layout/hierarchy4"/>
    <dgm:cxn modelId="{A3B70D84-DA81-4DFA-B300-58FDB27B0FF2}" type="presParOf" srcId="{D2EABEAD-6246-4CC8-8218-1323D8B2C3D3}" destId="{5A9D8B08-B009-4023-B637-444F1A87C061}" srcOrd="2" destOrd="0" presId="urn:microsoft.com/office/officeart/2005/8/layout/hierarchy4"/>
    <dgm:cxn modelId="{5682B0C3-C157-4544-B60E-8DE31EB64E27}" type="presParOf" srcId="{5A9D8B08-B009-4023-B637-444F1A87C061}" destId="{CF385554-0016-45EB-A954-6D23D8575BB4}" srcOrd="0" destOrd="0" presId="urn:microsoft.com/office/officeart/2005/8/layout/hierarchy4"/>
    <dgm:cxn modelId="{13D02112-5F2F-4167-B507-43B844890A3F}" type="presParOf" srcId="{CF385554-0016-45EB-A954-6D23D8575BB4}" destId="{FFEB4735-3DDC-4E43-AF6F-EE7AF3CBC257}" srcOrd="0" destOrd="0" presId="urn:microsoft.com/office/officeart/2005/8/layout/hierarchy4"/>
    <dgm:cxn modelId="{152EE8D9-3C58-41A0-92CF-D1CFC6A7D6F6}" type="presParOf" srcId="{CF385554-0016-45EB-A954-6D23D8575BB4}" destId="{D3DDE7DC-2C17-4F68-9712-0AB08F3B6340}" srcOrd="1" destOrd="0" presId="urn:microsoft.com/office/officeart/2005/8/layout/hierarchy4"/>
    <dgm:cxn modelId="{85F387BF-0284-4014-9FCE-74CD1213A998}" type="presParOf" srcId="{CF385554-0016-45EB-A954-6D23D8575BB4}" destId="{00F53D2B-7096-4AEC-AB42-DA50CB2B46AC}" srcOrd="2" destOrd="0" presId="urn:microsoft.com/office/officeart/2005/8/layout/hierarchy4"/>
    <dgm:cxn modelId="{E3BEDA5D-4DF6-4632-92EE-CDD31F3A6AC8}" type="presParOf" srcId="{00F53D2B-7096-4AEC-AB42-DA50CB2B46AC}" destId="{ED937135-7B4A-47FB-872D-0A45A1AB6D6E}" srcOrd="0" destOrd="0" presId="urn:microsoft.com/office/officeart/2005/8/layout/hierarchy4"/>
    <dgm:cxn modelId="{6B3F009A-7898-4EB4-9E42-85779E709EAD}" type="presParOf" srcId="{ED937135-7B4A-47FB-872D-0A45A1AB6D6E}" destId="{DFBCA8BB-1D71-4F20-A820-93052390ADDB}" srcOrd="0" destOrd="0" presId="urn:microsoft.com/office/officeart/2005/8/layout/hierarchy4"/>
    <dgm:cxn modelId="{8CAE156A-0C1A-4D7B-B67F-1A7AEB2DB47F}" type="presParOf" srcId="{ED937135-7B4A-47FB-872D-0A45A1AB6D6E}" destId="{38B91001-2AD9-404B-8681-5659CFCF21F1}" srcOrd="1" destOrd="0" presId="urn:microsoft.com/office/officeart/2005/8/layout/hierarchy4"/>
    <dgm:cxn modelId="{D23BC471-111A-4965-8E2D-ECBC3EB9D2B0}" type="presParOf" srcId="{5A9D8B08-B009-4023-B637-444F1A87C061}" destId="{14CBE133-9361-4986-A5A1-5C5660614768}" srcOrd="1" destOrd="0" presId="urn:microsoft.com/office/officeart/2005/8/layout/hierarchy4"/>
    <dgm:cxn modelId="{0DB1B4AC-33FA-422C-A3B6-84DC59D1D7F5}" type="presParOf" srcId="{5A9D8B08-B009-4023-B637-444F1A87C061}" destId="{30763674-D6E1-4701-8187-0AD188112317}" srcOrd="2" destOrd="0" presId="urn:microsoft.com/office/officeart/2005/8/layout/hierarchy4"/>
    <dgm:cxn modelId="{87A21E1C-D2EA-4209-826E-0B5876E35343}" type="presParOf" srcId="{30763674-D6E1-4701-8187-0AD188112317}" destId="{A30AA500-6208-40BB-8439-78D424041616}" srcOrd="0" destOrd="0" presId="urn:microsoft.com/office/officeart/2005/8/layout/hierarchy4"/>
    <dgm:cxn modelId="{E57E498B-C5D8-4FDA-9B3D-874FBD5DD098}" type="presParOf" srcId="{30763674-D6E1-4701-8187-0AD188112317}" destId="{20EFB3BC-5988-48C6-8C86-2658464A0423}" srcOrd="1" destOrd="0" presId="urn:microsoft.com/office/officeart/2005/8/layout/hierarchy4"/>
    <dgm:cxn modelId="{542AFFB2-416A-411F-81CE-14C86AA37DFE}" type="presParOf" srcId="{30763674-D6E1-4701-8187-0AD188112317}" destId="{42C80493-E383-4E3F-934F-075E473E2521}" srcOrd="2" destOrd="0" presId="urn:microsoft.com/office/officeart/2005/8/layout/hierarchy4"/>
    <dgm:cxn modelId="{BAC4A00F-5C33-4AEB-8134-4B4649E209AB}" type="presParOf" srcId="{42C80493-E383-4E3F-934F-075E473E2521}" destId="{EEE379D2-D831-45C8-865C-1AAB86FD8E76}" srcOrd="0" destOrd="0" presId="urn:microsoft.com/office/officeart/2005/8/layout/hierarchy4"/>
    <dgm:cxn modelId="{3587C4BD-19B4-47B6-861D-7067E14FFE3F}" type="presParOf" srcId="{EEE379D2-D831-45C8-865C-1AAB86FD8E76}" destId="{385C7032-02C9-4BD5-A3B2-F1A9D1D555E5}" srcOrd="0" destOrd="0" presId="urn:microsoft.com/office/officeart/2005/8/layout/hierarchy4"/>
    <dgm:cxn modelId="{8EAA893F-D4DF-4A74-B952-5B1D7D6411EE}" type="presParOf" srcId="{EEE379D2-D831-45C8-865C-1AAB86FD8E76}" destId="{F8C19D07-0A91-45B8-8BC4-5389514639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EEACA-0286-4017-83ED-D76BD21E53CC}">
      <dsp:nvSpPr>
        <dsp:cNvPr id="0" name=""/>
        <dsp:cNvSpPr/>
      </dsp:nvSpPr>
      <dsp:spPr>
        <a:xfrm>
          <a:off x="0" y="468056"/>
          <a:ext cx="1015143" cy="1048139"/>
        </a:xfrm>
        <a:prstGeom prst="rightArrow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4B4F12-FF1F-43C9-B430-236A9FF81B77}">
      <dsp:nvSpPr>
        <dsp:cNvPr id="0" name=""/>
        <dsp:cNvSpPr/>
      </dsp:nvSpPr>
      <dsp:spPr>
        <a:xfrm>
          <a:off x="1107530" y="341147"/>
          <a:ext cx="7146218" cy="13567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Учет расчетов по безвозмездным перечислениям организациям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7530" y="341147"/>
        <a:ext cx="7146218" cy="1356744"/>
      </dsp:txXfrm>
    </dsp:sp>
    <dsp:sp modelId="{0AD8814F-F0CD-4D41-BEAC-9AFA78D4557D}">
      <dsp:nvSpPr>
        <dsp:cNvPr id="0" name=""/>
        <dsp:cNvSpPr/>
      </dsp:nvSpPr>
      <dsp:spPr>
        <a:xfrm>
          <a:off x="0" y="1824801"/>
          <a:ext cx="1015143" cy="1048139"/>
        </a:xfrm>
        <a:prstGeom prst="rightArrow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53EFF1-020D-4FD0-B6B7-FAF0447E7C82}">
      <dsp:nvSpPr>
        <dsp:cNvPr id="0" name=""/>
        <dsp:cNvSpPr/>
      </dsp:nvSpPr>
      <dsp:spPr>
        <a:xfrm>
          <a:off x="1080132" y="1728187"/>
          <a:ext cx="7139992" cy="100811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Учет расчетов по безвозмездным перечислениям бюджетам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0132" y="1728187"/>
        <a:ext cx="7139992" cy="1008115"/>
      </dsp:txXfrm>
    </dsp:sp>
    <dsp:sp modelId="{112FF07E-209E-4326-94D0-E969D05812AC}">
      <dsp:nvSpPr>
        <dsp:cNvPr id="0" name=""/>
        <dsp:cNvSpPr/>
      </dsp:nvSpPr>
      <dsp:spPr>
        <a:xfrm>
          <a:off x="0" y="3181546"/>
          <a:ext cx="1015143" cy="1048139"/>
        </a:xfrm>
        <a:prstGeom prst="rightArrow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E9186E-BB9E-4D22-B721-9EC9FE1E10F7}">
      <dsp:nvSpPr>
        <dsp:cNvPr id="0" name=""/>
        <dsp:cNvSpPr/>
      </dsp:nvSpPr>
      <dsp:spPr>
        <a:xfrm>
          <a:off x="1111819" y="3054636"/>
          <a:ext cx="7140499" cy="13567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Итоги принятия годовой (бухгалтерской) отчетности за 2022 год, актуальные вопросы и типичные нарушения в составлении отчетности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1819" y="3054636"/>
        <a:ext cx="7140499" cy="1356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3D73D-2FD0-4882-9B01-8428C06DB11F}">
      <dsp:nvSpPr>
        <dsp:cNvPr id="0" name=""/>
        <dsp:cNvSpPr/>
      </dsp:nvSpPr>
      <dsp:spPr>
        <a:xfrm>
          <a:off x="4059816" y="2248156"/>
          <a:ext cx="2922384" cy="61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39"/>
              </a:lnTo>
              <a:lnTo>
                <a:pt x="2922384" y="416139"/>
              </a:lnTo>
              <a:lnTo>
                <a:pt x="2922384" y="610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E58A5-FB23-41DD-B088-A4A7A26C866F}">
      <dsp:nvSpPr>
        <dsp:cNvPr id="0" name=""/>
        <dsp:cNvSpPr/>
      </dsp:nvSpPr>
      <dsp:spPr>
        <a:xfrm>
          <a:off x="4059816" y="2248156"/>
          <a:ext cx="271201" cy="61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39"/>
              </a:lnTo>
              <a:lnTo>
                <a:pt x="271201" y="416139"/>
              </a:lnTo>
              <a:lnTo>
                <a:pt x="271201" y="610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8D23D-4DFB-401E-98DB-E1C20AC47817}">
      <dsp:nvSpPr>
        <dsp:cNvPr id="0" name=""/>
        <dsp:cNvSpPr/>
      </dsp:nvSpPr>
      <dsp:spPr>
        <a:xfrm>
          <a:off x="1408633" y="2248156"/>
          <a:ext cx="2651182" cy="610648"/>
        </a:xfrm>
        <a:custGeom>
          <a:avLst/>
          <a:gdLst/>
          <a:ahLst/>
          <a:cxnLst/>
          <a:rect l="0" t="0" r="0" b="0"/>
          <a:pathLst>
            <a:path>
              <a:moveTo>
                <a:pt x="2651182" y="0"/>
              </a:moveTo>
              <a:lnTo>
                <a:pt x="2651182" y="416139"/>
              </a:lnTo>
              <a:lnTo>
                <a:pt x="0" y="416139"/>
              </a:lnTo>
              <a:lnTo>
                <a:pt x="0" y="610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00864-5D10-4E1C-9B6A-B92E6C4175AA}">
      <dsp:nvSpPr>
        <dsp:cNvPr id="0" name=""/>
        <dsp:cNvSpPr/>
      </dsp:nvSpPr>
      <dsp:spPr>
        <a:xfrm>
          <a:off x="3009990" y="914877"/>
          <a:ext cx="2099652" cy="1333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424CAC-D792-4079-98A4-6FD81DDA8818}">
      <dsp:nvSpPr>
        <dsp:cNvPr id="0" name=""/>
        <dsp:cNvSpPr/>
      </dsp:nvSpPr>
      <dsp:spPr>
        <a:xfrm>
          <a:off x="3243285" y="1136507"/>
          <a:ext cx="2099652" cy="133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2800" b="1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2335" y="1175557"/>
        <a:ext cx="2021552" cy="1255179"/>
      </dsp:txXfrm>
    </dsp:sp>
    <dsp:sp modelId="{35EB36E4-BE6D-4A87-905C-24A3934F0334}">
      <dsp:nvSpPr>
        <dsp:cNvPr id="0" name=""/>
        <dsp:cNvSpPr/>
      </dsp:nvSpPr>
      <dsp:spPr>
        <a:xfrm>
          <a:off x="2664" y="2858805"/>
          <a:ext cx="2811937" cy="1333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0E6EA6-BE77-4783-A7BB-6A58A0DCA8A4}">
      <dsp:nvSpPr>
        <dsp:cNvPr id="0" name=""/>
        <dsp:cNvSpPr/>
      </dsp:nvSpPr>
      <dsp:spPr>
        <a:xfrm>
          <a:off x="235959" y="3080435"/>
          <a:ext cx="2811937" cy="133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latin typeface="Times New Roman" pitchFamily="18" charset="0"/>
              <a:cs typeface="Times New Roman" pitchFamily="18" charset="0"/>
            </a:rPr>
            <a:t>на выполнение государственного (муниципального) задания</a:t>
          </a:r>
          <a:endParaRPr lang="ru-RU" sz="2400" b="1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009" y="3119485"/>
        <a:ext cx="2733837" cy="1255179"/>
      </dsp:txXfrm>
    </dsp:sp>
    <dsp:sp modelId="{4DED9375-BED7-48C0-80FB-0B4B2CA6FC8F}">
      <dsp:nvSpPr>
        <dsp:cNvPr id="0" name=""/>
        <dsp:cNvSpPr/>
      </dsp:nvSpPr>
      <dsp:spPr>
        <a:xfrm>
          <a:off x="3281192" y="2858805"/>
          <a:ext cx="2099652" cy="1333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815A02-95FC-40DC-9D97-07E420C2A2BE}">
      <dsp:nvSpPr>
        <dsp:cNvPr id="0" name=""/>
        <dsp:cNvSpPr/>
      </dsp:nvSpPr>
      <dsp:spPr>
        <a:xfrm>
          <a:off x="3514486" y="3080435"/>
          <a:ext cx="2099652" cy="133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latin typeface="Times New Roman" pitchFamily="18" charset="0"/>
              <a:cs typeface="Times New Roman" pitchFamily="18" charset="0"/>
            </a:rPr>
            <a:t>на иные цели</a:t>
          </a:r>
          <a:endParaRPr lang="ru-RU" sz="2400" b="1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53536" y="3119485"/>
        <a:ext cx="2021552" cy="1255179"/>
      </dsp:txXfrm>
    </dsp:sp>
    <dsp:sp modelId="{CBBF806E-C3FD-45BE-AB9F-DFF98D7D56E1}">
      <dsp:nvSpPr>
        <dsp:cNvPr id="0" name=""/>
        <dsp:cNvSpPr/>
      </dsp:nvSpPr>
      <dsp:spPr>
        <a:xfrm>
          <a:off x="5847433" y="2858805"/>
          <a:ext cx="2269534" cy="1333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B662FF-10DF-4FE2-B6D8-F216B609DB40}">
      <dsp:nvSpPr>
        <dsp:cNvPr id="0" name=""/>
        <dsp:cNvSpPr/>
      </dsp:nvSpPr>
      <dsp:spPr>
        <a:xfrm>
          <a:off x="6080728" y="3080435"/>
          <a:ext cx="2269534" cy="133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latin typeface="Times New Roman" pitchFamily="18" charset="0"/>
              <a:cs typeface="Times New Roman" pitchFamily="18" charset="0"/>
            </a:rPr>
            <a:t>юридическим лицам</a:t>
          </a:r>
          <a:endParaRPr lang="ru-RU" sz="2400" b="1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9778" y="3119485"/>
        <a:ext cx="2191434" cy="1255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38DA5-FE1A-4DFB-92E8-AAEED24A85C3}">
      <dsp:nvSpPr>
        <dsp:cNvPr id="0" name=""/>
        <dsp:cNvSpPr/>
      </dsp:nvSpPr>
      <dsp:spPr>
        <a:xfrm>
          <a:off x="203928" y="3703835"/>
          <a:ext cx="84249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0A4B5-5764-41E5-B6CA-FD82F2468B07}">
      <dsp:nvSpPr>
        <dsp:cNvPr id="0" name=""/>
        <dsp:cNvSpPr/>
      </dsp:nvSpPr>
      <dsp:spPr>
        <a:xfrm>
          <a:off x="203928" y="2449352"/>
          <a:ext cx="84249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15F92-5F1C-4FD8-9CA1-9B5F4301F1E0}">
      <dsp:nvSpPr>
        <dsp:cNvPr id="0" name=""/>
        <dsp:cNvSpPr/>
      </dsp:nvSpPr>
      <dsp:spPr>
        <a:xfrm>
          <a:off x="203928" y="1194870"/>
          <a:ext cx="84249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6DFB8-CDB6-4552-A85B-A43D06C9ADC0}">
      <dsp:nvSpPr>
        <dsp:cNvPr id="0" name=""/>
        <dsp:cNvSpPr/>
      </dsp:nvSpPr>
      <dsp:spPr>
        <a:xfrm>
          <a:off x="3508945" y="5"/>
          <a:ext cx="4915990" cy="119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Правительством РФ</a:t>
          </a:r>
        </a:p>
      </dsp:txBody>
      <dsp:txXfrm>
        <a:off x="3508945" y="5"/>
        <a:ext cx="4915990" cy="1194745"/>
      </dsp:txXfrm>
    </dsp:sp>
    <dsp:sp modelId="{4688627B-50AD-4C40-A0AC-A0639CC6A9BB}">
      <dsp:nvSpPr>
        <dsp:cNvPr id="0" name=""/>
        <dsp:cNvSpPr/>
      </dsp:nvSpPr>
      <dsp:spPr>
        <a:xfrm>
          <a:off x="236205" y="5"/>
          <a:ext cx="3006197" cy="119474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на федеральном уровне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538" y="58338"/>
        <a:ext cx="2889531" cy="1136412"/>
      </dsp:txXfrm>
    </dsp:sp>
    <dsp:sp modelId="{4CB84EC6-18C2-40DB-8F52-12FE68B9F484}">
      <dsp:nvSpPr>
        <dsp:cNvPr id="0" name=""/>
        <dsp:cNvSpPr/>
      </dsp:nvSpPr>
      <dsp:spPr>
        <a:xfrm>
          <a:off x="3508945" y="1254487"/>
          <a:ext cx="4915990" cy="119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высшим исполнительным органом субъекта РФ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945" y="1254487"/>
        <a:ext cx="4915990" cy="1194745"/>
      </dsp:txXfrm>
    </dsp:sp>
    <dsp:sp modelId="{E36A1FC0-CEC2-46DD-9E0B-E0AEB6760705}">
      <dsp:nvSpPr>
        <dsp:cNvPr id="0" name=""/>
        <dsp:cNvSpPr/>
      </dsp:nvSpPr>
      <dsp:spPr>
        <a:xfrm>
          <a:off x="236205" y="1254487"/>
          <a:ext cx="3006197" cy="119474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уровне субъекта РФ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538" y="1312820"/>
        <a:ext cx="2889531" cy="1136412"/>
      </dsp:txXfrm>
    </dsp:sp>
    <dsp:sp modelId="{83E0BD85-45FF-4704-A1B6-15DFEBB19D98}">
      <dsp:nvSpPr>
        <dsp:cNvPr id="0" name=""/>
        <dsp:cNvSpPr/>
      </dsp:nvSpPr>
      <dsp:spPr>
        <a:xfrm>
          <a:off x="3499344" y="2508970"/>
          <a:ext cx="4925591" cy="119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муниципальным правовым актом местном администрации</a:t>
          </a:r>
        </a:p>
      </dsp:txBody>
      <dsp:txXfrm>
        <a:off x="3499344" y="2508970"/>
        <a:ext cx="4925591" cy="1194745"/>
      </dsp:txXfrm>
    </dsp:sp>
    <dsp:sp modelId="{BC7CB9C0-3289-409B-BB41-7031AD07A8C7}">
      <dsp:nvSpPr>
        <dsp:cNvPr id="0" name=""/>
        <dsp:cNvSpPr/>
      </dsp:nvSpPr>
      <dsp:spPr>
        <a:xfrm>
          <a:off x="234036" y="2509214"/>
          <a:ext cx="3006197" cy="119474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местном уровне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369" y="2567547"/>
        <a:ext cx="2889531" cy="1136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3012-B31E-42FE-96B9-2D95A7EBF91E}">
      <dsp:nvSpPr>
        <dsp:cNvPr id="0" name=""/>
        <dsp:cNvSpPr/>
      </dsp:nvSpPr>
      <dsp:spPr>
        <a:xfrm>
          <a:off x="0" y="2601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9FDEA-7188-4312-A03A-3C87CE202CB8}">
      <dsp:nvSpPr>
        <dsp:cNvPr id="0" name=""/>
        <dsp:cNvSpPr/>
      </dsp:nvSpPr>
      <dsp:spPr>
        <a:xfrm>
          <a:off x="0" y="2601"/>
          <a:ext cx="3204743" cy="532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Документы по учету субсидий на государственное (муниципальное) задание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01"/>
        <a:ext cx="3204743" cy="5323388"/>
      </dsp:txXfrm>
    </dsp:sp>
    <dsp:sp modelId="{FE3E212E-0AE1-462F-83EF-ED1CA1B83898}">
      <dsp:nvSpPr>
        <dsp:cNvPr id="0" name=""/>
        <dsp:cNvSpPr/>
      </dsp:nvSpPr>
      <dsp:spPr>
        <a:xfrm>
          <a:off x="3297117" y="46270"/>
          <a:ext cx="4834266" cy="64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Государственное (муниципальное) задание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117" y="46270"/>
        <a:ext cx="4834266" cy="648903"/>
      </dsp:txXfrm>
    </dsp:sp>
    <dsp:sp modelId="{588B0CF9-A23D-4BF7-9B1C-D00346A75317}">
      <dsp:nvSpPr>
        <dsp:cNvPr id="0" name=""/>
        <dsp:cNvSpPr/>
      </dsp:nvSpPr>
      <dsp:spPr>
        <a:xfrm>
          <a:off x="3204743" y="695174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909D4-2546-407F-8577-AB266A2861E9}">
      <dsp:nvSpPr>
        <dsp:cNvPr id="0" name=""/>
        <dsp:cNvSpPr/>
      </dsp:nvSpPr>
      <dsp:spPr>
        <a:xfrm>
          <a:off x="3297117" y="738842"/>
          <a:ext cx="4834266" cy="94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План финансово-хозяйственной деятельности бюджетного (автономного) учреждения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117" y="738842"/>
        <a:ext cx="4834266" cy="942390"/>
      </dsp:txXfrm>
    </dsp:sp>
    <dsp:sp modelId="{763D3562-8FA0-4CC9-ADE4-6A4CE0B18636}">
      <dsp:nvSpPr>
        <dsp:cNvPr id="0" name=""/>
        <dsp:cNvSpPr/>
      </dsp:nvSpPr>
      <dsp:spPr>
        <a:xfrm>
          <a:off x="3204743" y="1681233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54620-6BB7-4586-9306-4F6FC909CCE9}">
      <dsp:nvSpPr>
        <dsp:cNvPr id="0" name=""/>
        <dsp:cNvSpPr/>
      </dsp:nvSpPr>
      <dsp:spPr>
        <a:xfrm>
          <a:off x="3297117" y="1724901"/>
          <a:ext cx="4834266" cy="659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Соглашение, дополнительное соглашение</a:t>
          </a:r>
        </a:p>
      </dsp:txBody>
      <dsp:txXfrm>
        <a:off x="3297117" y="1724901"/>
        <a:ext cx="4834266" cy="659192"/>
      </dsp:txXfrm>
    </dsp:sp>
    <dsp:sp modelId="{79A2A0DD-FF16-4519-864E-A8FCD91F4FC4}">
      <dsp:nvSpPr>
        <dsp:cNvPr id="0" name=""/>
        <dsp:cNvSpPr/>
      </dsp:nvSpPr>
      <dsp:spPr>
        <a:xfrm>
          <a:off x="3204743" y="2384094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6FC8A-2610-4BF9-A3D8-64EF72E6B0E2}">
      <dsp:nvSpPr>
        <dsp:cNvPr id="0" name=""/>
        <dsp:cNvSpPr/>
      </dsp:nvSpPr>
      <dsp:spPr>
        <a:xfrm>
          <a:off x="3297117" y="2427762"/>
          <a:ext cx="4834266" cy="638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График перечисления субсидии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117" y="2427762"/>
        <a:ext cx="4834266" cy="638379"/>
      </dsp:txXfrm>
    </dsp:sp>
    <dsp:sp modelId="{6DC112DA-82A2-4A15-8FA8-F19C7C2C25E5}">
      <dsp:nvSpPr>
        <dsp:cNvPr id="0" name=""/>
        <dsp:cNvSpPr/>
      </dsp:nvSpPr>
      <dsp:spPr>
        <a:xfrm>
          <a:off x="3204743" y="3066142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47F9D-0846-4A63-8977-627FA10DF4CF}">
      <dsp:nvSpPr>
        <dsp:cNvPr id="0" name=""/>
        <dsp:cNvSpPr/>
      </dsp:nvSpPr>
      <dsp:spPr>
        <a:xfrm>
          <a:off x="3297117" y="3109810"/>
          <a:ext cx="4834266" cy="670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Платежное поручение, Выписка из лицевого счета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117" y="3109810"/>
        <a:ext cx="4834266" cy="670275"/>
      </dsp:txXfrm>
    </dsp:sp>
    <dsp:sp modelId="{38493199-99BA-4CB4-B42E-69B59B216C3D}">
      <dsp:nvSpPr>
        <dsp:cNvPr id="0" name=""/>
        <dsp:cNvSpPr/>
      </dsp:nvSpPr>
      <dsp:spPr>
        <a:xfrm>
          <a:off x="3204743" y="3780086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0192-0FDF-4A75-9D70-AD1DF8CE76DF}">
      <dsp:nvSpPr>
        <dsp:cNvPr id="0" name=""/>
        <dsp:cNvSpPr/>
      </dsp:nvSpPr>
      <dsp:spPr>
        <a:xfrm>
          <a:off x="3297117" y="3823754"/>
          <a:ext cx="4834266" cy="74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Отчет о выполнении государственного (муниципального) задания</a:t>
          </a:r>
        </a:p>
      </dsp:txBody>
      <dsp:txXfrm>
        <a:off x="3297117" y="3823754"/>
        <a:ext cx="4834266" cy="747594"/>
      </dsp:txXfrm>
    </dsp:sp>
    <dsp:sp modelId="{994A5C7F-F5A2-40DD-8F34-EED3B06282FF}">
      <dsp:nvSpPr>
        <dsp:cNvPr id="0" name=""/>
        <dsp:cNvSpPr/>
      </dsp:nvSpPr>
      <dsp:spPr>
        <a:xfrm>
          <a:off x="3204743" y="4571349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644F4-EF10-4BC3-9D71-760732F1539E}">
      <dsp:nvSpPr>
        <dsp:cNvPr id="0" name=""/>
        <dsp:cNvSpPr/>
      </dsp:nvSpPr>
      <dsp:spPr>
        <a:xfrm>
          <a:off x="3297117" y="4615017"/>
          <a:ext cx="4834266" cy="66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Извещение (ф.0504805)</a:t>
          </a:r>
        </a:p>
      </dsp:txBody>
      <dsp:txXfrm>
        <a:off x="3297117" y="4615017"/>
        <a:ext cx="4834266" cy="661786"/>
      </dsp:txXfrm>
    </dsp:sp>
    <dsp:sp modelId="{9AAF631B-CFDB-4D19-89D9-D1845F94E4D7}">
      <dsp:nvSpPr>
        <dsp:cNvPr id="0" name=""/>
        <dsp:cNvSpPr/>
      </dsp:nvSpPr>
      <dsp:spPr>
        <a:xfrm>
          <a:off x="3204743" y="5276803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3012-B31E-42FE-96B9-2D95A7EBF91E}">
      <dsp:nvSpPr>
        <dsp:cNvPr id="0" name=""/>
        <dsp:cNvSpPr/>
      </dsp:nvSpPr>
      <dsp:spPr>
        <a:xfrm>
          <a:off x="0" y="260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9FDEA-7188-4312-A03A-3C87CE202CB8}">
      <dsp:nvSpPr>
        <dsp:cNvPr id="0" name=""/>
        <dsp:cNvSpPr/>
      </dsp:nvSpPr>
      <dsp:spPr>
        <a:xfrm>
          <a:off x="0" y="2601"/>
          <a:ext cx="2341591" cy="532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Документы по учету субсидий на государственное (муниципальное) задание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01"/>
        <a:ext cx="2341591" cy="5323388"/>
      </dsp:txXfrm>
    </dsp:sp>
    <dsp:sp modelId="{FE3E212E-0AE1-462F-83EF-ED1CA1B83898}">
      <dsp:nvSpPr>
        <dsp:cNvPr id="0" name=""/>
        <dsp:cNvSpPr/>
      </dsp:nvSpPr>
      <dsp:spPr>
        <a:xfrm>
          <a:off x="2433957" y="46270"/>
          <a:ext cx="4833824" cy="64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Государственное (муниципальное) задание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3957" y="46270"/>
        <a:ext cx="4833824" cy="648903"/>
      </dsp:txXfrm>
    </dsp:sp>
    <dsp:sp modelId="{588B0CF9-A23D-4BF7-9B1C-D00346A75317}">
      <dsp:nvSpPr>
        <dsp:cNvPr id="0" name=""/>
        <dsp:cNvSpPr/>
      </dsp:nvSpPr>
      <dsp:spPr>
        <a:xfrm>
          <a:off x="2341591" y="695174"/>
          <a:ext cx="49261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909D4-2546-407F-8577-AB266A2861E9}">
      <dsp:nvSpPr>
        <dsp:cNvPr id="0" name=""/>
        <dsp:cNvSpPr/>
      </dsp:nvSpPr>
      <dsp:spPr>
        <a:xfrm>
          <a:off x="2433957" y="738842"/>
          <a:ext cx="4833824" cy="94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План финансово-хозяйственной деятельности бюджетного (автономного) учреждения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3957" y="738842"/>
        <a:ext cx="4833824" cy="942390"/>
      </dsp:txXfrm>
    </dsp:sp>
    <dsp:sp modelId="{763D3562-8FA0-4CC9-ADE4-6A4CE0B18636}">
      <dsp:nvSpPr>
        <dsp:cNvPr id="0" name=""/>
        <dsp:cNvSpPr/>
      </dsp:nvSpPr>
      <dsp:spPr>
        <a:xfrm>
          <a:off x="2341591" y="1681233"/>
          <a:ext cx="49261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54620-6BB7-4586-9306-4F6FC909CCE9}">
      <dsp:nvSpPr>
        <dsp:cNvPr id="0" name=""/>
        <dsp:cNvSpPr/>
      </dsp:nvSpPr>
      <dsp:spPr>
        <a:xfrm>
          <a:off x="2433957" y="1724901"/>
          <a:ext cx="4833824" cy="659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Соглашение, дополнительное соглашение</a:t>
          </a:r>
        </a:p>
      </dsp:txBody>
      <dsp:txXfrm>
        <a:off x="2433957" y="1724901"/>
        <a:ext cx="4833824" cy="659192"/>
      </dsp:txXfrm>
    </dsp:sp>
    <dsp:sp modelId="{79A2A0DD-FF16-4519-864E-A8FCD91F4FC4}">
      <dsp:nvSpPr>
        <dsp:cNvPr id="0" name=""/>
        <dsp:cNvSpPr/>
      </dsp:nvSpPr>
      <dsp:spPr>
        <a:xfrm>
          <a:off x="2341591" y="2384094"/>
          <a:ext cx="49261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6FC8A-2610-4BF9-A3D8-64EF72E6B0E2}">
      <dsp:nvSpPr>
        <dsp:cNvPr id="0" name=""/>
        <dsp:cNvSpPr/>
      </dsp:nvSpPr>
      <dsp:spPr>
        <a:xfrm>
          <a:off x="2433957" y="2427762"/>
          <a:ext cx="4833824" cy="638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График перечисления субсидии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3957" y="2427762"/>
        <a:ext cx="4833824" cy="638379"/>
      </dsp:txXfrm>
    </dsp:sp>
    <dsp:sp modelId="{6DC112DA-82A2-4A15-8FA8-F19C7C2C25E5}">
      <dsp:nvSpPr>
        <dsp:cNvPr id="0" name=""/>
        <dsp:cNvSpPr/>
      </dsp:nvSpPr>
      <dsp:spPr>
        <a:xfrm>
          <a:off x="2341591" y="3066142"/>
          <a:ext cx="49261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47F9D-0846-4A63-8977-627FA10DF4CF}">
      <dsp:nvSpPr>
        <dsp:cNvPr id="0" name=""/>
        <dsp:cNvSpPr/>
      </dsp:nvSpPr>
      <dsp:spPr>
        <a:xfrm>
          <a:off x="2433957" y="3109810"/>
          <a:ext cx="4833824" cy="670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Платежное поручение, Выписка из лицевого счета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3957" y="3109810"/>
        <a:ext cx="4833824" cy="670275"/>
      </dsp:txXfrm>
    </dsp:sp>
    <dsp:sp modelId="{38493199-99BA-4CB4-B42E-69B59B216C3D}">
      <dsp:nvSpPr>
        <dsp:cNvPr id="0" name=""/>
        <dsp:cNvSpPr/>
      </dsp:nvSpPr>
      <dsp:spPr>
        <a:xfrm>
          <a:off x="2341591" y="3780086"/>
          <a:ext cx="49261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0192-0FDF-4A75-9D70-AD1DF8CE76DF}">
      <dsp:nvSpPr>
        <dsp:cNvPr id="0" name=""/>
        <dsp:cNvSpPr/>
      </dsp:nvSpPr>
      <dsp:spPr>
        <a:xfrm>
          <a:off x="2433957" y="3823754"/>
          <a:ext cx="4833824" cy="74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Отчет о выполнении государственного (муниципального) задания</a:t>
          </a:r>
        </a:p>
      </dsp:txBody>
      <dsp:txXfrm>
        <a:off x="2433957" y="3823754"/>
        <a:ext cx="4833824" cy="747594"/>
      </dsp:txXfrm>
    </dsp:sp>
    <dsp:sp modelId="{994A5C7F-F5A2-40DD-8F34-EED3B06282FF}">
      <dsp:nvSpPr>
        <dsp:cNvPr id="0" name=""/>
        <dsp:cNvSpPr/>
      </dsp:nvSpPr>
      <dsp:spPr>
        <a:xfrm>
          <a:off x="2341591" y="4571349"/>
          <a:ext cx="49261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644F4-EF10-4BC3-9D71-760732F1539E}">
      <dsp:nvSpPr>
        <dsp:cNvPr id="0" name=""/>
        <dsp:cNvSpPr/>
      </dsp:nvSpPr>
      <dsp:spPr>
        <a:xfrm>
          <a:off x="2433957" y="4615017"/>
          <a:ext cx="4833824" cy="66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Извещение (ф.0504805)</a:t>
          </a:r>
        </a:p>
      </dsp:txBody>
      <dsp:txXfrm>
        <a:off x="2433957" y="4615017"/>
        <a:ext cx="4833824" cy="661786"/>
      </dsp:txXfrm>
    </dsp:sp>
    <dsp:sp modelId="{9AAF631B-CFDB-4D19-89D9-D1845F94E4D7}">
      <dsp:nvSpPr>
        <dsp:cNvPr id="0" name=""/>
        <dsp:cNvSpPr/>
      </dsp:nvSpPr>
      <dsp:spPr>
        <a:xfrm>
          <a:off x="2341591" y="5276803"/>
          <a:ext cx="49261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3012-B31E-42FE-96B9-2D95A7EBF91E}">
      <dsp:nvSpPr>
        <dsp:cNvPr id="0" name=""/>
        <dsp:cNvSpPr/>
      </dsp:nvSpPr>
      <dsp:spPr>
        <a:xfrm>
          <a:off x="0" y="0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9FDEA-7188-4312-A03A-3C87CE202CB8}">
      <dsp:nvSpPr>
        <dsp:cNvPr id="0" name=""/>
        <dsp:cNvSpPr/>
      </dsp:nvSpPr>
      <dsp:spPr>
        <a:xfrm>
          <a:off x="0" y="0"/>
          <a:ext cx="2841164" cy="532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41164" cy="5328591"/>
      </dsp:txXfrm>
    </dsp:sp>
    <dsp:sp modelId="{0EC54620-6BB7-4586-9306-4F6FC909CCE9}">
      <dsp:nvSpPr>
        <dsp:cNvPr id="0" name=""/>
        <dsp:cNvSpPr/>
      </dsp:nvSpPr>
      <dsp:spPr>
        <a:xfrm>
          <a:off x="3920482" y="4677"/>
          <a:ext cx="1561045" cy="197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План финансово-хозяйственной деятельности бюджетного (автономного) учреждения</a:t>
          </a:r>
        </a:p>
      </dsp:txBody>
      <dsp:txXfrm>
        <a:off x="3920482" y="4677"/>
        <a:ext cx="1561045" cy="1979270"/>
      </dsp:txXfrm>
    </dsp:sp>
    <dsp:sp modelId="{79A2A0DD-FF16-4519-864E-A8FCD91F4FC4}">
      <dsp:nvSpPr>
        <dsp:cNvPr id="0" name=""/>
        <dsp:cNvSpPr/>
      </dsp:nvSpPr>
      <dsp:spPr>
        <a:xfrm>
          <a:off x="2841164" y="2070985"/>
          <a:ext cx="528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47F9D-0846-4A63-8977-627FA10DF4CF}">
      <dsp:nvSpPr>
        <dsp:cNvPr id="0" name=""/>
        <dsp:cNvSpPr/>
      </dsp:nvSpPr>
      <dsp:spPr>
        <a:xfrm>
          <a:off x="2940333" y="2162701"/>
          <a:ext cx="3188417" cy="140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Соглашение, дополнительное соглашение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0333" y="2162701"/>
        <a:ext cx="3188417" cy="1407755"/>
      </dsp:txXfrm>
    </dsp:sp>
    <dsp:sp modelId="{38493199-99BA-4CB4-B42E-69B59B216C3D}">
      <dsp:nvSpPr>
        <dsp:cNvPr id="0" name=""/>
        <dsp:cNvSpPr/>
      </dsp:nvSpPr>
      <dsp:spPr>
        <a:xfrm>
          <a:off x="2841164" y="3570457"/>
          <a:ext cx="528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0192-0FDF-4A75-9D70-AD1DF8CE76DF}">
      <dsp:nvSpPr>
        <dsp:cNvPr id="0" name=""/>
        <dsp:cNvSpPr/>
      </dsp:nvSpPr>
      <dsp:spPr>
        <a:xfrm>
          <a:off x="2940333" y="3662172"/>
          <a:ext cx="3188417" cy="157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Извещение (ф.0504805), Отчет о выполнении государственного (муниципального) задания</a:t>
          </a:r>
        </a:p>
      </dsp:txBody>
      <dsp:txXfrm>
        <a:off x="2940333" y="3662172"/>
        <a:ext cx="3188417" cy="1570147"/>
      </dsp:txXfrm>
    </dsp:sp>
    <dsp:sp modelId="{994A5C7F-F5A2-40DD-8F34-EED3B06282FF}">
      <dsp:nvSpPr>
        <dsp:cNvPr id="0" name=""/>
        <dsp:cNvSpPr/>
      </dsp:nvSpPr>
      <dsp:spPr>
        <a:xfrm>
          <a:off x="2841164" y="5232319"/>
          <a:ext cx="528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3012-B31E-42FE-96B9-2D95A7EBF91E}">
      <dsp:nvSpPr>
        <dsp:cNvPr id="0" name=""/>
        <dsp:cNvSpPr/>
      </dsp:nvSpPr>
      <dsp:spPr>
        <a:xfrm>
          <a:off x="0" y="2601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9FDEA-7188-4312-A03A-3C87CE202CB8}">
      <dsp:nvSpPr>
        <dsp:cNvPr id="0" name=""/>
        <dsp:cNvSpPr/>
      </dsp:nvSpPr>
      <dsp:spPr>
        <a:xfrm>
          <a:off x="0" y="2601"/>
          <a:ext cx="3204743" cy="532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Документы по учету субсидий на иные цели, субсидий юридическим лицам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01"/>
        <a:ext cx="3204743" cy="5323388"/>
      </dsp:txXfrm>
    </dsp:sp>
    <dsp:sp modelId="{FE3E212E-0AE1-462F-83EF-ED1CA1B83898}">
      <dsp:nvSpPr>
        <dsp:cNvPr id="0" name=""/>
        <dsp:cNvSpPr/>
      </dsp:nvSpPr>
      <dsp:spPr>
        <a:xfrm>
          <a:off x="3297117" y="112162"/>
          <a:ext cx="4834266" cy="98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Соглашение, дополнительное соглашение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117" y="112162"/>
        <a:ext cx="4834266" cy="989532"/>
      </dsp:txXfrm>
    </dsp:sp>
    <dsp:sp modelId="{588B0CF9-A23D-4BF7-9B1C-D00346A75317}">
      <dsp:nvSpPr>
        <dsp:cNvPr id="0" name=""/>
        <dsp:cNvSpPr/>
      </dsp:nvSpPr>
      <dsp:spPr>
        <a:xfrm>
          <a:off x="3204743" y="1101695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47F9D-0846-4A63-8977-627FA10DF4CF}">
      <dsp:nvSpPr>
        <dsp:cNvPr id="0" name=""/>
        <dsp:cNvSpPr/>
      </dsp:nvSpPr>
      <dsp:spPr>
        <a:xfrm>
          <a:off x="3297117" y="1211256"/>
          <a:ext cx="4834266" cy="97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Платежное поручение, Выписка из лицевого счета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117" y="1211256"/>
        <a:ext cx="4834266" cy="970381"/>
      </dsp:txXfrm>
    </dsp:sp>
    <dsp:sp modelId="{38493199-99BA-4CB4-B42E-69B59B216C3D}">
      <dsp:nvSpPr>
        <dsp:cNvPr id="0" name=""/>
        <dsp:cNvSpPr/>
      </dsp:nvSpPr>
      <dsp:spPr>
        <a:xfrm>
          <a:off x="3204743" y="2181637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0192-0FDF-4A75-9D70-AD1DF8CE76DF}">
      <dsp:nvSpPr>
        <dsp:cNvPr id="0" name=""/>
        <dsp:cNvSpPr/>
      </dsp:nvSpPr>
      <dsp:spPr>
        <a:xfrm>
          <a:off x="3297117" y="2291198"/>
          <a:ext cx="4834266" cy="187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Отчет (иной документ), предусмотренный соглашением, с информацией о достижении условий предоставления целевой субсидии (выполнения условия при передаче актива)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297117" y="2291198"/>
        <a:ext cx="4834266" cy="1875661"/>
      </dsp:txXfrm>
    </dsp:sp>
    <dsp:sp modelId="{994A5C7F-F5A2-40DD-8F34-EED3B06282FF}">
      <dsp:nvSpPr>
        <dsp:cNvPr id="0" name=""/>
        <dsp:cNvSpPr/>
      </dsp:nvSpPr>
      <dsp:spPr>
        <a:xfrm>
          <a:off x="3204743" y="4166860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644F4-EF10-4BC3-9D71-760732F1539E}">
      <dsp:nvSpPr>
        <dsp:cNvPr id="0" name=""/>
        <dsp:cNvSpPr/>
      </dsp:nvSpPr>
      <dsp:spPr>
        <a:xfrm>
          <a:off x="3297117" y="4276420"/>
          <a:ext cx="4834266" cy="934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Извещение (ф.0504805)</a:t>
          </a:r>
        </a:p>
      </dsp:txBody>
      <dsp:txXfrm>
        <a:off x="3297117" y="4276420"/>
        <a:ext cx="4834266" cy="934357"/>
      </dsp:txXfrm>
    </dsp:sp>
    <dsp:sp modelId="{9AAF631B-CFDB-4D19-89D9-D1845F94E4D7}">
      <dsp:nvSpPr>
        <dsp:cNvPr id="0" name=""/>
        <dsp:cNvSpPr/>
      </dsp:nvSpPr>
      <dsp:spPr>
        <a:xfrm>
          <a:off x="3204743" y="5210778"/>
          <a:ext cx="4926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D342E-9348-4AF2-A55C-32BA6BEB20C0}">
      <dsp:nvSpPr>
        <dsp:cNvPr id="0" name=""/>
        <dsp:cNvSpPr/>
      </dsp:nvSpPr>
      <dsp:spPr>
        <a:xfrm>
          <a:off x="2764" y="2066"/>
          <a:ext cx="7483303" cy="1030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Согласно пункту 25 СГС «Доходы» Для целей отражения в бюджетном учете операций по предоставлению (получению) безвозмездных перечислений, межбюджетные трансферты подразделяются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44" y="32246"/>
        <a:ext cx="7422943" cy="970071"/>
      </dsp:txXfrm>
    </dsp:sp>
    <dsp:sp modelId="{FFEB4735-3DDC-4E43-AF6F-EE7AF3CBC257}">
      <dsp:nvSpPr>
        <dsp:cNvPr id="0" name=""/>
        <dsp:cNvSpPr/>
      </dsp:nvSpPr>
      <dsp:spPr>
        <a:xfrm>
          <a:off x="10068" y="1212493"/>
          <a:ext cx="3583826" cy="1400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с условиями при передаче активов -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МБТ с условиями: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084" y="1253509"/>
        <a:ext cx="3501794" cy="1318364"/>
      </dsp:txXfrm>
    </dsp:sp>
    <dsp:sp modelId="{DFBCA8BB-1D71-4F20-A820-93052390ADDB}">
      <dsp:nvSpPr>
        <dsp:cNvPr id="0" name=""/>
        <dsp:cNvSpPr/>
      </dsp:nvSpPr>
      <dsp:spPr>
        <a:xfrm>
          <a:off x="10068" y="2792885"/>
          <a:ext cx="3583826" cy="2101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субвенции,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субсидии,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трансферты, имеющие целевое назначение,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на которые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распространяются положения абзаца первого п. 5 ст. 242 БК РФ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622" y="2854439"/>
        <a:ext cx="3460718" cy="1978484"/>
      </dsp:txXfrm>
    </dsp:sp>
    <dsp:sp modelId="{A30AA500-6208-40BB-8439-78D424041616}">
      <dsp:nvSpPr>
        <dsp:cNvPr id="0" name=""/>
        <dsp:cNvSpPr/>
      </dsp:nvSpPr>
      <dsp:spPr>
        <a:xfrm>
          <a:off x="3894936" y="1212493"/>
          <a:ext cx="3583826" cy="1400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без условий передачи актива  -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МБТ без условий: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5952" y="1253509"/>
        <a:ext cx="3501794" cy="1318364"/>
      </dsp:txXfrm>
    </dsp:sp>
    <dsp:sp modelId="{385C7032-02C9-4BD5-A3B2-F1A9D1D555E5}">
      <dsp:nvSpPr>
        <dsp:cNvPr id="0" name=""/>
        <dsp:cNvSpPr/>
      </dsp:nvSpPr>
      <dsp:spPr>
        <a:xfrm>
          <a:off x="3894936" y="2792885"/>
          <a:ext cx="3583826" cy="2101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МБТ, на которые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не распространяются положения п. 5 ст. 242 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БК РФ по условию возврата неиспользованных средств трансферта –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дотации, иные межбюджетные трансферты, не имеющие целевого назначения,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целевые межбюджетные трансферты, источником финансового обеспечения которых являются бюджетные ассигнования резервного фонда Президента РФ,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ГВБФ,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а также межбюджетные трансферты, предоставляемые в порядке возмещения ранее произведенных расходов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6490" y="2854439"/>
        <a:ext cx="3460718" cy="197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FF86A-A6F5-4821-AE40-C28237D443C3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4F999-2517-4C2C-9973-601DBA42E4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0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4F999-2517-4C2C-9973-601DBA42E48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1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3CB350ACB47CB819FA2AD0F123F6E534C929935912E746161A5651BD7BA373BEF62E1F20BEE60E42AC6E91AEE6F9951020AC6052ABD4EA3H0q7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nsultant.ru/" TargetMode="Externa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040BDB14A2D4B825656B26CADF792B51D8E4E72D33C50FB017B4B1F1066A623F3336A47278F4982697B9EC5F5DA15F89487C02B12D4BFADnC6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nsultant.ru/" TargetMode="Externa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nsultant.ru/" TargetMode="Externa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nsultant.ru/" TargetMode="Externa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nsultant.ru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Отдельные вопросы 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учета </a:t>
            </a:r>
            <a:br>
              <a:rPr lang="ru-RU" sz="5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и формирования отчетности </a:t>
            </a:r>
            <a:br>
              <a:rPr lang="ru-RU" sz="5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отчетности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финансов Республики Тыва – Шунней Р.О.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Кызыл-2023г</a:t>
            </a:r>
            <a:endParaRPr lang="ru-RU" sz="3600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3848" y="3326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Бухгалтерские записи при отражении операций по предоставлению (получению) субсидий бюджетным и автономным учреждениям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58515"/>
              </p:ext>
            </p:extLst>
          </p:nvPr>
        </p:nvGraphicFramePr>
        <p:xfrm>
          <a:off x="539552" y="1844824"/>
          <a:ext cx="8280920" cy="3140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2736304"/>
                <a:gridCol w="2448272"/>
              </a:tblGrid>
              <a:tr h="4455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77187">
                <a:tc rowSpan="5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Получены лимиты бюджетных обязательств на предоставление бюджетным (автономным) учреждениям субсидии на выполнение государственного задания 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 текущий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077">
                <a:tc vMerge="1">
                  <a:txBody>
                    <a:bodyPr/>
                    <a:lstStyle/>
                    <a:p>
                      <a:pPr algn="l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15(12) 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13 241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377187">
                <a:tc vMerge="1">
                  <a:txBody>
                    <a:bodyPr/>
                    <a:lstStyle/>
                    <a:p>
                      <a:pPr algn="l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очередные годы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267">
                <a:tc vMerge="1">
                  <a:txBody>
                    <a:bodyPr/>
                    <a:lstStyle/>
                    <a:p>
                      <a:pPr algn="l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25(22) 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23 241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516267">
                <a:tc vMerge="1">
                  <a:txBody>
                    <a:bodyPr/>
                    <a:lstStyle/>
                    <a:p>
                      <a:pPr algn="l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35(32) 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33 241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3146" y="134076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ГРБС, ПБС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8" y="5229200"/>
            <a:ext cx="4320480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Расходное расписание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0930" y="5229200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635896" y="5517232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5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32728"/>
              </p:ext>
            </p:extLst>
          </p:nvPr>
        </p:nvGraphicFramePr>
        <p:xfrm>
          <a:off x="539552" y="1196752"/>
          <a:ext cx="8280920" cy="3876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2664296"/>
                <a:gridCol w="244827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77187">
                <a:tc rowSpan="5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Принятие бюджетного обязательства в пределах доведенных лимитов бюджетных обязательств о предоставлении субсидий на финансовое обеспечение государственного (муниципального) задания на соответствующие финансовые годы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 текущий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077">
                <a:tc vMerge="1">
                  <a:txBody>
                    <a:bodyPr/>
                    <a:lstStyle/>
                    <a:p>
                      <a:pPr algn="l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13 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11 241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377187">
                <a:tc vMerge="1">
                  <a:txBody>
                    <a:bodyPr/>
                    <a:lstStyle/>
                    <a:p>
                      <a:pPr algn="l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очередные годы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805">
                <a:tc vMerge="1">
                  <a:txBody>
                    <a:bodyPr/>
                    <a:lstStyle/>
                    <a:p>
                      <a:pPr algn="l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23 241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21 241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516267">
                <a:tc vMerge="1">
                  <a:txBody>
                    <a:bodyPr/>
                    <a:lstStyle/>
                    <a:p>
                      <a:pPr algn="l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33 241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31 241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283968" y="5300167"/>
            <a:ext cx="4320480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Соглашение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0930" y="5301208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635896" y="5589240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59455" y="40466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ГРБС, ПБС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31814"/>
              </p:ext>
            </p:extLst>
          </p:nvPr>
        </p:nvGraphicFramePr>
        <p:xfrm>
          <a:off x="539552" y="1171186"/>
          <a:ext cx="8280920" cy="3266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2448272"/>
                <a:gridCol w="23042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1314075">
                <a:tc rowSpan="3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Корректировка ранее принятых бюджетных обязательств по предоставлению субсидии (муниципального) задания в связи с увеличением и уменьшением объема государственного задания в текущем финансовом году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13 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11 241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131805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«Красное сторно»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1074400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1 501 13 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11 241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427984" y="4869160"/>
            <a:ext cx="42484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соглашение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867756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22523" y="5155788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71166" y="46477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ГРБС, ПБС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6637"/>
              </p:ext>
            </p:extLst>
          </p:nvPr>
        </p:nvGraphicFramePr>
        <p:xfrm>
          <a:off x="539552" y="1196752"/>
          <a:ext cx="8280920" cy="3266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2448272"/>
                <a:gridCol w="23042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282052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 Принятие денежных обязательств по предоставлению субсидии на выполнение государственного (муниципального) задания согласно графику перечисления субсидии, предусмотренному Соглашением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11 241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12 241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427984" y="4869160"/>
            <a:ext cx="42484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перечисления субсидии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867756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22523" y="5155788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71166" y="29626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ГРБС, ПБС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76937"/>
              </p:ext>
            </p:extLst>
          </p:nvPr>
        </p:nvGraphicFramePr>
        <p:xfrm>
          <a:off x="539552" y="1628800"/>
          <a:ext cx="8280920" cy="2670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2448272"/>
                <a:gridCol w="2304256"/>
              </a:tblGrid>
              <a:tr h="3900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227425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 Перечисление субсидии на выполнение государственного (муниципального) задания бюджетному (автономному) учреждению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1 206 41 562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1 304 05 241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427984" y="4869160"/>
            <a:ext cx="42484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Платежное поручение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867756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22523" y="5155788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ГРБС, ПБС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48597"/>
              </p:ext>
            </p:extLst>
          </p:nvPr>
        </p:nvGraphicFramePr>
        <p:xfrm>
          <a:off x="611560" y="1124743"/>
          <a:ext cx="8384735" cy="4930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074"/>
                <a:gridCol w="116840"/>
                <a:gridCol w="2356227"/>
                <a:gridCol w="2352594"/>
              </a:tblGrid>
              <a:tr h="2522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61789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 Признание показателей финансового результата текущего года по использованию средств субсидии на выполнение государственного (муниципального) задания: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849599">
                <a:tc gridSpan="2">
                  <a:txBody>
                    <a:bodyPr/>
                    <a:lstStyle/>
                    <a:p>
                      <a:pPr algn="l"/>
                      <a:r>
                        <a:rPr lang="ru-RU" sz="1750" dirty="0" smtClean="0">
                          <a:latin typeface="Times New Roman" pitchFamily="18" charset="0"/>
                          <a:cs typeface="Times New Roman" pitchFamily="18" charset="0"/>
                        </a:rPr>
                        <a:t>Начисление фактического расхода текущего года по субсидии на выполнение государственного (муниципального) задания </a:t>
                      </a:r>
                      <a:r>
                        <a:rPr lang="ru-RU" sz="175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 условии выполнения </a:t>
                      </a:r>
                      <a:r>
                        <a:rPr lang="ru-RU" sz="175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государственного (муниципального) задания с учетом допустимых (возможных) отклонений)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1 401 20 241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1 302 41 732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320000">
                <a:tc rowSpan="2" gridSpan="2">
                  <a:txBody>
                    <a:bodyPr/>
                    <a:lstStyle/>
                    <a:p>
                      <a:pPr algn="l"/>
                      <a:r>
                        <a:rPr lang="ru-RU" sz="1750" dirty="0" smtClean="0">
                          <a:latin typeface="Times New Roman" pitchFamily="18" charset="0"/>
                          <a:cs typeface="Times New Roman" pitchFamily="18" charset="0"/>
                        </a:rPr>
                        <a:t>Начисление принятых денежных обязательств по субсидии на выполнение государственного (муниципального) задания (в сумме признанных расходов текущего финансового года)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Одновременно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89204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11 241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12 241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ГРБС, ПБС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20841"/>
              </p:ext>
            </p:extLst>
          </p:nvPr>
        </p:nvGraphicFramePr>
        <p:xfrm>
          <a:off x="539552" y="1196753"/>
          <a:ext cx="8352928" cy="3587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074"/>
                <a:gridCol w="2469561"/>
                <a:gridCol w="2324293"/>
              </a:tblGrid>
              <a:tr h="3794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50288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 аванса по предоставлению субсидии на выполнение государственного (муниципального) задания (не более предоставленных авансовых перечислений)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Одновременно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1408056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1 302 41 832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1 206 41 662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613005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Уточнение принятых денежных обязательств в сумме зачета ранее принятых денежных обязательств по авансовым перечислениям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Одновременно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«Красное сторно»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777563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11 241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хххххххххх 611(621) 1 502 12 241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427984" y="5013176"/>
            <a:ext cx="42484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 выполнении государственного (муниципального задания),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Извещение (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 0504805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1315" y="5085184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06361" y="5327909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ГРБС, ПБС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40915"/>
              </p:ext>
            </p:extLst>
          </p:nvPr>
        </p:nvGraphicFramePr>
        <p:xfrm>
          <a:off x="611560" y="1095155"/>
          <a:ext cx="8352928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808312"/>
                <a:gridCol w="2808312"/>
              </a:tblGrid>
              <a:tr h="3794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2383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latin typeface="Times New Roman" pitchFamily="18" charset="0"/>
                          <a:cs typeface="Times New Roman" pitchFamily="18" charset="0"/>
                        </a:rPr>
                        <a:t>1. Принятие к учету показателей Плана финансово-хозяйственной деятельности бюджетного (автономного) учреждения в части:</a:t>
                      </a:r>
                      <a:r>
                        <a:rPr lang="ru-RU" sz="17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977">
                <a:tc rowSpan="4">
                  <a:txBody>
                    <a:bodyPr/>
                    <a:lstStyle/>
                    <a:p>
                      <a:pPr algn="l"/>
                      <a:r>
                        <a:rPr lang="ru-RU" sz="1750" dirty="0" smtClean="0">
                          <a:latin typeface="Times New Roman" pitchFamily="18" charset="0"/>
                          <a:cs typeface="Times New Roman" pitchFamily="18" charset="0"/>
                        </a:rPr>
                        <a:t>- доходов от получения субсидии на выполнение государственного (муниципального) задания</a:t>
                      </a:r>
                    </a:p>
                    <a:p>
                      <a:pPr algn="l"/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 текущий год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281">
                <a:tc vMerge="1">
                  <a:txBody>
                    <a:bodyPr/>
                    <a:lstStyle/>
                    <a:p>
                      <a:pPr algn="l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r>
                        <a:rPr lang="ru-RU" sz="16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ХХХХ 0000000000 130 4 507 10 131</a:t>
                      </a:r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4 504 10 131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229961">
                <a:tc vMerge="1">
                  <a:txBody>
                    <a:bodyPr/>
                    <a:lstStyle/>
                    <a:p>
                      <a:pPr algn="l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 очередные годы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957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r>
                        <a:rPr lang="ru-RU" sz="16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ХХХХ 0000000000 130 4 507 20 131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4 507 30 131</a:t>
                      </a:r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4 504 20 131 </a:t>
                      </a:r>
                    </a:p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4 504 30 131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777563">
                <a:tc>
                  <a:txBody>
                    <a:bodyPr/>
                    <a:lstStyle/>
                    <a:p>
                      <a:pPr algn="l"/>
                      <a:r>
                        <a:rPr lang="ru-RU" sz="1750" dirty="0" smtClean="0">
                          <a:latin typeface="Times New Roman" pitchFamily="18" charset="0"/>
                          <a:cs typeface="Times New Roman" pitchFamily="18" charset="0"/>
                        </a:rPr>
                        <a:t>- Расходов на выполнение государственного (муниципального) задания</a:t>
                      </a:r>
                      <a:r>
                        <a:rPr lang="ru-RU" sz="17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r>
                        <a:rPr lang="ru-RU" sz="16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ХХХХ 0000000000 КВР 4 504 ХХ 2ХХ, 3ХХ</a:t>
                      </a:r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КВР 4 506 ХХ 2ХХ, 3ХХ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441425" y="5374131"/>
            <a:ext cx="42484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финансово-хозяйственной деятельности бюджетного (автономного) учреждения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6555" y="5373216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5662163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1376"/>
              </p:ext>
            </p:extLst>
          </p:nvPr>
        </p:nvGraphicFramePr>
        <p:xfrm>
          <a:off x="611560" y="1124744"/>
          <a:ext cx="8352928" cy="4765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808312"/>
                <a:gridCol w="2808312"/>
              </a:tblGrid>
              <a:tr h="3571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7745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Операции по корректировке сумм ранее принятых бюджетных обязательств по предоставлению субсидии на выполнение государственного (муниципального) задания в связи с изменением государственного задания в текущем финансовом году: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67">
                <a:tc rowSpan="4">
                  <a:txBody>
                    <a:bodyPr/>
                    <a:lstStyle/>
                    <a:p>
                      <a:pPr algn="l"/>
                      <a:r>
                        <a:rPr lang="ru-RU" sz="1750" dirty="0" smtClean="0">
                          <a:latin typeface="Times New Roman" pitchFamily="18" charset="0"/>
                          <a:cs typeface="Times New Roman" pitchFamily="18" charset="0"/>
                        </a:rPr>
                        <a:t>- доходов от получения субсидии на выполнение государственного (муниципального) задания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увеличением объема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545047">
                <a:tc vMerge="1">
                  <a:txBody>
                    <a:bodyPr/>
                    <a:lstStyle/>
                    <a:p>
                      <a:pPr algn="l"/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ХХХХ 0000000000 130 4 507 10 131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4 504 10 131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286867">
                <a:tc vMerge="1">
                  <a:txBody>
                    <a:bodyPr/>
                    <a:lstStyle/>
                    <a:p>
                      <a:pPr algn="l"/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уменьшением объема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545047">
                <a:tc vMerge="1">
                  <a:txBody>
                    <a:bodyPr/>
                    <a:lstStyle/>
                    <a:p>
                      <a:pPr algn="l"/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4 504 10 131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4 507 10 131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283800">
                <a:tc rowSpan="4">
                  <a:txBody>
                    <a:bodyPr/>
                    <a:lstStyle/>
                    <a:p>
                      <a:pPr algn="l"/>
                      <a:r>
                        <a:rPr lang="ru-RU" sz="1750" dirty="0" smtClean="0">
                          <a:latin typeface="Times New Roman" pitchFamily="18" charset="0"/>
                          <a:cs typeface="Times New Roman" pitchFamily="18" charset="0"/>
                        </a:rPr>
                        <a:t>- Расходов на выполнение государственного (муниципального) задания</a:t>
                      </a:r>
                      <a:r>
                        <a:rPr lang="ru-RU" sz="17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увеличением объема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337069">
                <a:tc vMerge="1">
                  <a:txBody>
                    <a:bodyPr/>
                    <a:lstStyle/>
                    <a:p>
                      <a:pPr algn="l"/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r>
                        <a:rPr lang="ru-RU" sz="16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ХХХХ 0000000000 КВР 4 504 ХХ 2ХХ, 3ХХ</a:t>
                      </a:r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КВР 4 506 ХХ 2ХХ, 3ХХ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315788">
                <a:tc vMerge="1">
                  <a:txBody>
                    <a:bodyPr/>
                    <a:lstStyle/>
                    <a:p>
                      <a:pPr algn="l"/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связи с уменьшением объема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l"/>
                      <a:endParaRPr lang="ru-RU" sz="17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КВР 4 506 ХХ 2ХХ, 3ХХ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r>
                        <a:rPr lang="ru-RU" sz="16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ХХХХ 0000000000 КВР 4 504 ХХ 2ХХ, 3ХХ</a:t>
                      </a:r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55" y="908720"/>
            <a:ext cx="7246609" cy="521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00708"/>
            <a:ext cx="5832648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вопросы: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02179351"/>
              </p:ext>
            </p:extLst>
          </p:nvPr>
        </p:nvGraphicFramePr>
        <p:xfrm>
          <a:off x="539552" y="1196752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5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81771"/>
              </p:ext>
            </p:extLst>
          </p:nvPr>
        </p:nvGraphicFramePr>
        <p:xfrm>
          <a:off x="539552" y="1145307"/>
          <a:ext cx="8352928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808312"/>
                <a:gridCol w="2808312"/>
              </a:tblGrid>
              <a:tr h="1518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253977">
                <a:tc rowSpan="4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Начисление доходов будущих периодов по субсидии на выполнение государственного (муниципального) задания в сумме Соглашения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текущий год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101">
                <a:tc vMerge="1">
                  <a:txBody>
                    <a:bodyPr/>
                    <a:lstStyle/>
                    <a:p>
                      <a:pPr algn="l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ХХХХ 0000000000 130 4 205 31 561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4 401 40 131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194013">
                <a:tc vMerge="1">
                  <a:txBody>
                    <a:bodyPr/>
                    <a:lstStyle/>
                    <a:p>
                      <a:pPr algn="l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очередные годы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701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ХХХХ 0000000000 130 4 205 31 561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4 401 40 131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63495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Уточнение ранее начисленных доходов будущих периодов в случае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увеличения и уменьшения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объема государственного (муниципального) задания и субсидии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4 205 31 561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4 401 40 131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4 401 40 131</a:t>
                      </a:r>
                    </a:p>
                    <a:p>
                      <a:pPr algn="ctr"/>
                      <a:endParaRPr lang="ru-RU" sz="16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5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4 205 31 561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931782" y="5374131"/>
            <a:ext cx="4773417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Соглашение (дополнительное соглашение)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предоставлении субсидии на выполнение государственного (муниципального) задания бюджетному (автономному) учреждению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5673" y="5374131"/>
            <a:ext cx="2217640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199033" y="5662163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41787"/>
              </p:ext>
            </p:extLst>
          </p:nvPr>
        </p:nvGraphicFramePr>
        <p:xfrm>
          <a:off x="539552" y="1370379"/>
          <a:ext cx="8280920" cy="27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2808312"/>
                <a:gridCol w="2808312"/>
              </a:tblGrid>
              <a:tr h="3900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654269">
                <a:tc rowSpan="4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 Получение субсидии на выполнение государственного (муниципального) задания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0000000000000000000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4 201 11 510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4 205 31 661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137819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забалансового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счета 17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аналитики 130; КОСГУ 131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137819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Одновременно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819">
                <a:tc vMerge="1">
                  <a:txBody>
                    <a:bodyPr/>
                    <a:lstStyle/>
                    <a:p>
                      <a:pPr algn="l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4 508 10 131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4 507 10 131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427984" y="4869160"/>
            <a:ext cx="42484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Платежное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поручение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Выписка из лицевого счета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867756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22523" y="5155788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88702"/>
              </p:ext>
            </p:extLst>
          </p:nvPr>
        </p:nvGraphicFramePr>
        <p:xfrm>
          <a:off x="683568" y="1157294"/>
          <a:ext cx="7992888" cy="5128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/>
                <a:gridCol w="1872208"/>
                <a:gridCol w="1224136"/>
                <a:gridCol w="1224136"/>
              </a:tblGrid>
              <a:tr h="3274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операций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Первичный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Принятие и (или) исполнение бюджетным (автономным) учреждением обязательств, финансовым источником обеспечения которых является субсидия на выполнение государственного (муниципального) задания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Принятие обязательств бюджетным (автономным) учреждением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Документ-основание по принятию обязательства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4 506 10 2XX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4 506 10 3XX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4 502 11 2XX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4 502 11 3XX</a:t>
                      </a:r>
                    </a:p>
                  </a:txBody>
                  <a:tcPr/>
                </a:tc>
              </a:tr>
              <a:tr h="453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Принятие бюджетным (автономным) учреждением денежного обязательства по выплате аванса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Документ-основание по принятию 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4 502 11 XXX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4 502 12 XXX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104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Перечисление аванса, оплата кредиторской задолженности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Платежное поручение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4 206 XX 56X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4 208 XX 567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4 302 XX 83X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303 XX 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4 201 11 610</a:t>
                      </a:r>
                    </a:p>
                  </a:txBody>
                  <a:tcPr/>
                </a:tc>
              </a:tr>
              <a:tr h="454536">
                <a:tc vMerge="1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забалансового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счета 18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(КВР) XXX, (КОСГУ) XXX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40"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Зачет бюджетным (автономным) учреждением аванса, одновременно корректировка бюджетным (автономным) учреждением денежных обязательств по зачтенным авансам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Документ-основание по принятию денежного обязательства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302 XX 83X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4 502 11 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4 206 XX 66X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4 502 12 XXX</a:t>
                      </a:r>
                    </a:p>
                  </a:txBody>
                  <a:tcPr/>
                </a:tc>
              </a:tr>
              <a:tr h="2822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«Красное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сторно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50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Начисление кредиторской задолженности (признание в учете произведенных расходов по выполненным работам (услугам), произведенным поставкам)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1XX XXX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4 106 2X 3XX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4 106 3X 3XX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4 105 XX 34X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4 109 XX XXX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4 401 20 291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4 208 XX 667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4 302 XX 73X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4 303 XX 731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7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80314818"/>
              </p:ext>
            </p:extLst>
          </p:nvPr>
        </p:nvGraphicFramePr>
        <p:xfrm>
          <a:off x="611560" y="1145307"/>
          <a:ext cx="72728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Фигура, имеющая форму буквы L 2"/>
          <p:cNvSpPr/>
          <p:nvPr/>
        </p:nvSpPr>
        <p:spPr>
          <a:xfrm rot="19246820">
            <a:off x="8237283" y="2023717"/>
            <a:ext cx="636634" cy="432048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884368" y="2777342"/>
            <a:ext cx="455208" cy="2160240"/>
          </a:xfrm>
          <a:prstGeom prst="rightBrace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9246820">
            <a:off x="8430090" y="3506282"/>
            <a:ext cx="456219" cy="328573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7884368" y="5013176"/>
            <a:ext cx="455208" cy="1515754"/>
          </a:xfrm>
          <a:prstGeom prst="rightBrace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9246820">
            <a:off x="8512922" y="5552446"/>
            <a:ext cx="456219" cy="328573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8111972" y="1268760"/>
            <a:ext cx="708500" cy="504056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776864" cy="526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125421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Субсидия на выполнение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государственного (муниципального) задания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бюджетным (автономным) учреждением расходуется в соответствии с утвержденным планом финансово-хозяйственной деятельности. Согласно п. 60, 153 Инструкции N 174н и п. 60, 181 Инструкции N 183н расходы, произведенные за счет такой субсидии, отражаются в бухгалтерском учете следующими проводками: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начисление расходов, относимых на себестоимость услуг (работ), оказываемых (выполняемых) в рамках государственного (муниципального) задания, - Дебет счета 4 109 00 200 Кредит счетов 4 302 00 000, 4 208 00 000, 4 303 00 000, 4 105 00 000, 4 101 00 000;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начисление расходов, не формирующих себестоимость услуг (работ), оказываемых (выполняемых) в рамках государственного (муниципального) задания, - Дебет счета 4 401 20 200 Кредит счетов 4 109 80 000, 4 302 00 000, 4 208 00 000, 4 303 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1066800"/>
            <a:ext cx="641446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8344" y="6271428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3319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83432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отчетности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3435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8" y="1193530"/>
            <a:ext cx="8338484" cy="48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отчетности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0882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34126"/>
              </p:ext>
            </p:extLst>
          </p:nvPr>
        </p:nvGraphicFramePr>
        <p:xfrm>
          <a:off x="539552" y="1370379"/>
          <a:ext cx="8280920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808312"/>
              </a:tblGrid>
              <a:tr h="3900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операций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65426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Признание показателей финансового результата текущего года по использованию средств субсидии на выполнение государственного (муниципального) задания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4 401 40 131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ХХХ ХХХХ 0000000000 130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4 401 10 131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403196" y="4615728"/>
            <a:ext cx="4248472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выполнении государственного (муниципального задания)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2938" y="4615728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документ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22523" y="4932272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5267777"/>
              </p:ext>
            </p:extLst>
          </p:nvPr>
        </p:nvGraphicFramePr>
        <p:xfrm>
          <a:off x="539552" y="1052736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4995" y="59212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Отдельные вопросы учета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0229" y="1340768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Обратите внимание: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помимо отчета о выполнении государственного (муниципального) задания, подтвердить результаты использования субсидии можно извещением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ф. 0504805). </a:t>
            </a:r>
            <a:endParaRPr lang="ru-RU" sz="20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Оно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формируется в случае отсутствия иных отчетов по субсидиям на дату составления учреждениями бухгалтерской отчетности. Таким образом, информация о результатах использования субсидии, приведенная в извещении, позволит отразить расчеты по предоставленным субсидиям в бухгалтерском учете и принять их во внимание при формировании бухгалтерской отчетности. Стоит отметить, что формирование извещения не отменяет обязанность подать отчеты по субсидиям, предусмотренные соглашениями (порядком предоставления субсидий), в том числе после подачи учреждениями годовой бухгалтерской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10029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7218" y="1124744"/>
            <a:ext cx="72728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Возврат остатка субсидии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государственное (муниципальное) задание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осуществляется только в связи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недостижением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установленных государственным (муниципальным) заданием показателей, характеризующих объем государственных (муниципальных) услуг (работ). Объем субсидии, подлежащей возврату в бюджет, рассчитывается исходя из объема недостигнутых показателей на основании отчета о выполнении государственного (муниципального) задания.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уменьшения объема государственного (муниципального) задания в бухгалтерском учете отражается уменьшение доходов будущих периодов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74534"/>
              </p:ext>
            </p:extLst>
          </p:nvPr>
        </p:nvGraphicFramePr>
        <p:xfrm>
          <a:off x="539552" y="1143337"/>
          <a:ext cx="8280920" cy="5109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1512168"/>
                <a:gridCol w="1368152"/>
                <a:gridCol w="144016"/>
                <a:gridCol w="1728192"/>
              </a:tblGrid>
              <a:tr h="3819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Дебет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353">
                <a:tc gridSpan="5"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остатка субсидии на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госзадание</a:t>
                      </a:r>
                      <a:endParaRPr lang="ru-RU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833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Начислена задолженность по возврату в доход бюджета остатков субсидий на государственное (муниципальное) задание: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55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в связи с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недостижением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показателей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госзадания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4 401 40 131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4 303 05 731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Извещение (ф. 0504805), отчет о выполнении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госзадания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55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в связи с уменьшением объема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госзадания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4 401 40 131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4 205 31 661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9513">
                <a:tc gridSpan="5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Перечислены остатки субсидии на государственное (муниципальное) задание в доход бюджета: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7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в связи с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недостижением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показателей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госзадания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4 303 05 831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4 201 11 610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Забалансовый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Выписка из лицевого счета, копии платежных документов</a:t>
                      </a:r>
                    </a:p>
                  </a:txBody>
                  <a:tcPr/>
                </a:tc>
              </a:tr>
              <a:tr h="8793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в связи с уменьшением объема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госзадания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(в текущем финансовом году)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4 205 31 561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4 201 11 610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Забалансовый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6263" y="4820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учете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6263" y="4820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Контрольные соотношения между ГРБС и АУ/БУ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7556214"/>
              </p:ext>
            </p:extLst>
          </p:nvPr>
        </p:nvGraphicFramePr>
        <p:xfrm>
          <a:off x="611560" y="1241133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37" y="144355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ГРБС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3413" y="14743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АУ/БУ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878252"/>
            <a:ext cx="160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Лимиты бюджетных обязательств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2567" y="1857055"/>
            <a:ext cx="95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5304" y="1857055"/>
            <a:ext cx="109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228184" y="1816133"/>
            <a:ext cx="701781" cy="45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3297196" y="2240596"/>
            <a:ext cx="936104" cy="397751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1" y="4293096"/>
            <a:ext cx="309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ДТ 1.501.13.241 КТ 1.502.11.241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314" y="2831825"/>
            <a:ext cx="309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ДТ 1.501.15.241 КТ 1.501.13.241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5" y="6021288"/>
            <a:ext cx="309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ДТ 1.401.20.241 КТ 1.302.41.732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7303" y="246302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ДТ 4.507.10.131 КТ 4.504.10.131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429309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ДТ 4.205.31.561 КТ 4.401.40.131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8144" y="602128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ДТ 4.401.40.131 КТ 4.401.10.131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7589" y="292494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ДТ 4.504.хх.ххх КТ 4.506.хх.ххх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4067944" y="4233899"/>
            <a:ext cx="936104" cy="397751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4067944" y="5933717"/>
            <a:ext cx="936104" cy="397751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925344" cy="79208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Субсидии на иные цели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412776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Эти субсидии предоставляют бюджетным и автономным учреждениям их учредители, если нужно осуществить расходы, которые носят непостоянный характер. Как правило, предоставляют их на основании соглашений, в которых указывают цели, условия, размер и сроки предоставления.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от поступления субсидии на иные цели отражайте по подстатьям 152 и 162 КОСГУ (для цели отражения в бухучете и отчетности).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Расчеты по этим субсидиям учитывайте по КФО "5" на счетах 5 205 52 000, 5 205 62 000.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субсидию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отразить и на счетах санкционирования.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определении налоговой базы по налогу на прибыль не учитывайте субсидии, полученные и использованные учреждением по назначению.</a:t>
            </a:r>
          </a:p>
        </p:txBody>
      </p:sp>
    </p:spTree>
    <p:extLst>
      <p:ext uri="{BB962C8B-B14F-4D97-AF65-F5344CB8AC3E}">
        <p14:creationId xmlns:p14="http://schemas.microsoft.com/office/powerpoint/2010/main" val="31955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6816171"/>
              </p:ext>
            </p:extLst>
          </p:nvPr>
        </p:nvGraphicFramePr>
        <p:xfrm>
          <a:off x="611560" y="1145307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47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031457" cy="622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052736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Бухгалтерские записи при отражении операций по предоставлению (получению) субсидий бюджетным и автономным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учреждениям на иные цели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1490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учете ГРБС, ПБС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878" y="6388125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7452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248472" cy="453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34" y="1198471"/>
            <a:ext cx="4077980" cy="446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20072" y="43602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учете АУ/БУ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5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300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3789"/>
            <a:ext cx="8208912" cy="215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43602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отчетности АУ/БУ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11315"/>
            <a:ext cx="8208912" cy="24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6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5328592" cy="54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Фигура, имеющая форму буквы L 2"/>
          <p:cNvSpPr/>
          <p:nvPr/>
        </p:nvSpPr>
        <p:spPr>
          <a:xfrm rot="19240765">
            <a:off x="8172400" y="2564904"/>
            <a:ext cx="432048" cy="216024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9240765">
            <a:off x="8172400" y="2961389"/>
            <a:ext cx="432048" cy="216024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9240765">
            <a:off x="8210454" y="3348918"/>
            <a:ext cx="432048" cy="216024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20072" y="3233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учете АУ/БУ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5055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60647"/>
            <a:ext cx="5925344" cy="12915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Субсидии на выполнение государственного (муниципального) задания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678862"/>
              </p:ext>
            </p:extLst>
          </p:nvPr>
        </p:nvGraphicFramePr>
        <p:xfrm>
          <a:off x="467544" y="2276872"/>
          <a:ext cx="8424936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162880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предоставления устанавливается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987824" y="260648"/>
            <a:ext cx="5925344" cy="129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Субсидии на выполнение государственного (муниципального) задания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1588"/>
            <a:ext cx="7920880" cy="506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43602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отчетности АУ/БУ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35896" y="2492896"/>
            <a:ext cx="4608512" cy="3168352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923928" y="2492896"/>
            <a:ext cx="3960440" cy="3168352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70080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счетах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0 302 42 000 - 0 302 4В 000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отражаются расчеты по предоставлению безвозмездных и безвозвратных трансфертов (субсидий, грантов в форме субсидий) текущего характера организациям, индивидуальным предпринимателям и физическим лицам - производителям товаров, работ, услуг, отнесенных в соответствии с Порядком N 209н на подстатьи 242 - 24В КОСГУ.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счетах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0 302 82 000 - 0 302 86 000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отражаются расчеты по предоставлению безвозмездных и безвозвратных трансфертов (субсидий, грантов в форме субсидий) капитального характера организациям, индивидуальным предпринимателям и физическим лицам - производителям товаров, работ, услуг, отнесенных в соответствии с Порядком N 209н на подстатьи 282 - 286 КОСГУ.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счетах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0 302 42 000 - 0 302 4B 000 и 0 302 82 000 - 0 302 86 000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указываются коды целей (дополнительный аналитический признак, который идентифицирует целевое назначение средств, предоставляемых с условиями при передаче активов) (п. 257 Инструкции 157н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33265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Учет расчетов по безвозмездным перечислениям организациям, индивидуальным предпринимателям и физическим лицам - производителям товаров, работ, услуг</a:t>
            </a:r>
          </a:p>
        </p:txBody>
      </p:sp>
    </p:spTree>
    <p:extLst>
      <p:ext uri="{BB962C8B-B14F-4D97-AF65-F5344CB8AC3E}">
        <p14:creationId xmlns:p14="http://schemas.microsoft.com/office/powerpoint/2010/main" val="25588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 юридическим лицам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(за исключением субсидий государственным (муниципальным) учреждениям), индивидуальным предпринимателям, а также физическим лицам - производителям товаров, работ, услуг предоставляются на безвозмездной и безвозвратной основе.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возмещение недополученных доходов и (или) финансовое обеспечение (возмещение) затрат в связи с производством (реализацией) товаров (за исключением подакцизных товаров, кроме автомобилей легковых и мотоциклов, алкогольной продукции, предназначенной для экспортных поставок, винограда, винодельческой продукции, произведенной из указанного винограда: вин, игристых вин (шампанских), ликерных вин с защищенным географическим указанием, с защищенным наименованием места происхождения (специальных вин), виноматериалов), выполнением работ, оказанием услуг (п. 1 ст. 78 БК РФ).</a:t>
            </a:r>
          </a:p>
        </p:txBody>
      </p:sp>
    </p:spTree>
    <p:extLst>
      <p:ext uri="{BB962C8B-B14F-4D97-AF65-F5344CB8AC3E}">
        <p14:creationId xmlns:p14="http://schemas.microsoft.com/office/powerpoint/2010/main" val="23955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1798"/>
            <a:ext cx="8276242" cy="456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6044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512"/>
            <a:ext cx="76200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233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учете ГРБС,ПБС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38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0675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706755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12360" cy="484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3233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учете ГРБС,ПБС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5229200"/>
            <a:ext cx="27363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 для зачета аванса и начисления расходов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836712"/>
            <a:ext cx="7164796" cy="55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4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3501986"/>
              </p:ext>
            </p:extLst>
          </p:nvPr>
        </p:nvGraphicFramePr>
        <p:xfrm>
          <a:off x="1043608" y="112474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052736"/>
            <a:ext cx="7344816" cy="4832092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Признание доходов будущих периодов по МБТ с условиями осуществляется по факту получения права на получение такого трансферта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основании: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Уведомления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 предоставлении субсидий, субвенций, иных МБТ, имеющих целевое назначение (ф. 0504320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(или) документа, подтверждающего объем бюджетных ассигнований на предоставление МБТ с условиями (на принятие и (или) исполнение обязательств, финансовым источником обеспечения которых являются МБТ с условиями (обязательств, принимаемых в целях достижения результатов предоставления межбюджетных трансфертов))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(или) на основании Соглашения о предоставлении межбюджетных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трансфертов</a:t>
            </a:r>
            <a:endParaRPr lang="ru-RU" sz="2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0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7534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196752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ризнание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показателей финансового результата осуществляется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основании: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 объеме принятых денежных обязательств по целевым расходам (Отчета о выполнении условий предоставления межбюджетных трансфертов (о произведенных целевых расходах))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(или) на основании Извещения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(ф. 0504805), формируемого получателем бюджетных средств, принимающим обязательства по целевым расходам, или иного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12450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2952" y="1124744"/>
            <a:ext cx="76594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Извещения (ф. 0504805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предусматривает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по каждому межбюджетному трансферту, предоставляемому (получаемому) в форме субсидий, субвенций и иных межбюджетных трансфертов, имеющих целевое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назначение,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каждому виду целевой субсидии (гранту) данный документ составляется обособленно.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(Форма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первичного учетного документа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«Извещение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(ф. 0504805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утверждена приказом Министерства финансов Российской Федерации от 30 марта 2015 г. N 52н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утверждении форм первичных учетных документов и регистров бухгалтерского учета, применяемых органами государственной власти (государственными органами), органами местного самоуправления, органами управления государственными внебюджетными фондами, государственными (муниципальными) учреждениями, и Методических указаний по их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применению»)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112474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пунктом 28 СГС "Доходы" доходы от МБТ без условий признаются в бухгалтерском учете по факту возникновения права на их получение: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части, относящейся к текущему периоду, - доходами текущего отчетного периода;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части, относящейся к будущим периодам, - доходами будущих периодов.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429000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Признание (начисление) доходов (расходов) от МБТ без условий осуществляется по факту возникновения права на их получение (по текущему периоду в части трансферта, предоставляемого в текущем периоде). Указанные начисления признаются на основании Соглашения о предоставлении межбюджетных трансфертов (при наличии) либо иного документарного подтверждения объема бюджетных ассигнований на предоставление МБТ без условий (на принятие прогнозов по доходам от поступления МБТ без условий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04664"/>
            <a:ext cx="5400600" cy="592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3553" y="1988839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Бухгалтерские записи при отражении операций по предоставлению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межбюджетных трансфертов ГРБС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369262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5886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2" y="1052736"/>
            <a:ext cx="41628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515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3030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Бухгалтерские записи при отражении операций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межбюджетных трансфертов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5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7857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4965"/>
            <a:ext cx="7056784" cy="206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16" y="3356992"/>
            <a:ext cx="4392488" cy="270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5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6312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4680520" cy="476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88432" cy="440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Фигура, имеющая форму буквы L 1"/>
          <p:cNvSpPr/>
          <p:nvPr/>
        </p:nvSpPr>
        <p:spPr>
          <a:xfrm rot="18749229">
            <a:off x="8748464" y="3656384"/>
            <a:ext cx="288032" cy="180019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5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9451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8760"/>
            <a:ext cx="78867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6619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2" y="1196752"/>
            <a:ext cx="7953374" cy="472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793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7170"/>
            <a:ext cx="7776864" cy="49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5101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406" y="969418"/>
            <a:ext cx="77048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37 Постановления Правительства Республики Тыва от 23.12.2015 № 603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государственному бюджетному или автономному учреждению субсидии в течение финансового года осуществляется на основании 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соглашения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 порядке и условиях предоставления субсидии, заключаемого органом, осуществляющим функции и полномочия учредителя в отношении государственных бюджетных или автономных учреждений, с государственным бюджетным или автономным учреждением (далее - соглашение). Соглашение определяет права, обязанности и ответственность сторон, в том числе объем и периодичность перечисления субсидии в течение финансового года.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Типовая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соглашения о предоставлении субсидии из республиканского бюджета Республики Тыва государственному бюджетному или автономному учреждению на финансовое обеспечение выполнения государственного задания на оказание государственных услуг (выполнение работ) утверждается Министерством финансов Республики Тыва.</a:t>
            </a:r>
          </a:p>
        </p:txBody>
      </p:sp>
    </p:spTree>
    <p:extLst>
      <p:ext uri="{BB962C8B-B14F-4D97-AF65-F5344CB8AC3E}">
        <p14:creationId xmlns:p14="http://schemas.microsoft.com/office/powerpoint/2010/main" val="26669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124744"/>
            <a:ext cx="7598990" cy="52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7083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104456" cy="548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246984" cy="379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1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81062"/>
            <a:ext cx="72675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1300"/>
            <a:ext cx="8096572" cy="43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6261167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 smtClean="0">
                <a:hlinkClick r:id="rId4"/>
              </a:rPr>
              <a:t>КонсультантПлюс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298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054353"/>
            <a:ext cx="7650484" cy="2086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356992"/>
            <a:ext cx="7650484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5230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915275" cy="553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53" y="692696"/>
            <a:ext cx="659983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38475139"/>
              </p:ext>
            </p:extLst>
          </p:nvPr>
        </p:nvGraphicFramePr>
        <p:xfrm>
          <a:off x="611560" y="1145307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3328</Words>
  <Application>Microsoft Office PowerPoint</Application>
  <PresentationFormat>Экран (4:3)</PresentationFormat>
  <Paragraphs>415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Отдельные вопросы учета  и формирования отчетности    Начальник отдела учета и отчетности  Министерства финансов Республики Тыва – Шунней Р.О.    Кызыл-2023г</vt:lpstr>
      <vt:lpstr>Основные вопросы:</vt:lpstr>
      <vt:lpstr>Презентация PowerPoint</vt:lpstr>
      <vt:lpstr>1. Субсидии на выполнение государственного (муниципального)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Субсидии на иные цели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Отдельные вопросы учета  и формирования отчетности    Начальник отдела учета и отчетности  Министерства финансов Республики Тыва – Шунней Р.О.    Кызыл-2023г</dc:title>
  <dc:creator>Шунней Римма Олеговна</dc:creator>
  <cp:lastModifiedBy>Шунней Римма Олеговна</cp:lastModifiedBy>
  <cp:revision>84</cp:revision>
  <dcterms:created xsi:type="dcterms:W3CDTF">2023-06-20T12:21:58Z</dcterms:created>
  <dcterms:modified xsi:type="dcterms:W3CDTF">2023-06-23T08:11:53Z</dcterms:modified>
</cp:coreProperties>
</file>