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6" r:id="rId9"/>
    <p:sldId id="265" r:id="rId10"/>
    <p:sldId id="267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44816" cy="4536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ФСБУ от 30.05.2018 №122н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«Влияние изменений курсов иностранных валют»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92896"/>
            <a:ext cx="7488832" cy="1584176"/>
          </a:xfrm>
        </p:spPr>
        <p:txBody>
          <a:bodyPr>
            <a:noAutofit/>
          </a:bodyPr>
          <a:lstStyle/>
          <a:p>
            <a:pPr marL="180975"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Сайт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Минфина РТ: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www.minfintuva.ru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5832648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Стандарт устанавливает правила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учета активов и обязательств, стоимость которых выражена в иностранной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валюте: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новый порядок пересчета стоимости объектов бухгалтерского учета, выраженной в иностранной валюте, в валюту Российской Федерации;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2) методы пересчета показателей активов и обязательств, финансовых результатов деятельности загранучреждений;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3) порядок раскрытия информации о результатах пересчета указанных показателей в бухгалтерской (финансовой) отчетности субъекта учета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200800" cy="2376264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положениями стандарта валютные активы и обязательства разделяются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монетарные и немонетарные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648071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Определение </a:t>
            </a:r>
            <a:r>
              <a:rPr lang="ru-RU" sz="2800" dirty="0"/>
              <a:t>и их состав </a:t>
            </a:r>
            <a:r>
              <a:rPr lang="ru-RU" sz="2800" dirty="0" smtClean="0"/>
              <a:t>валютных монетарных активов и обязательств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45806"/>
              </p:ext>
            </p:extLst>
          </p:nvPr>
        </p:nvGraphicFramePr>
        <p:xfrm>
          <a:off x="827584" y="1412776"/>
          <a:ext cx="7560840" cy="475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15"/>
                <a:gridCol w="1384208"/>
                <a:gridCol w="2108870"/>
                <a:gridCol w="3782447"/>
              </a:tblGrid>
              <a:tr h="2774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№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Определение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                  Состав</a:t>
                      </a:r>
                      <a:endParaRPr lang="ru-RU" sz="1000" dirty="0"/>
                    </a:p>
                  </a:txBody>
                  <a:tcPr/>
                </a:tc>
              </a:tr>
              <a:tr h="4475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Валютные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монетар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Активы, выраженные в иностранной валюте и (или) в ее рублевом эквиваленте, подлежащие получению в виде денежных средств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(эквивалентов денежных средств).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1.Денежные средства и эквиваленты денежных средств;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2.Финансовые вложения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долговые  ценные бумаги;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3.Предоставленные кредиты (займы);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4.Дебиторская задолженность, за  исключением авансов, выданных по расходным обязательствам;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5.Вложения в финансовые активы средств Фонда национального благосостояния;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6.Иные активы, подлежащие получению в виде денежных средств (эквивалентов денежных средств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3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648071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Определение и их состав валютных монетарных активов и обязательств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549960"/>
              </p:ext>
            </p:extLst>
          </p:nvPr>
        </p:nvGraphicFramePr>
        <p:xfrm>
          <a:off x="899592" y="1515229"/>
          <a:ext cx="7416824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98"/>
                <a:gridCol w="1371025"/>
                <a:gridCol w="2088786"/>
                <a:gridCol w="3674415"/>
              </a:tblGrid>
              <a:tr h="202277">
                <a:tc>
                  <a:txBody>
                    <a:bodyPr/>
                    <a:lstStyle/>
                    <a:p>
                      <a:r>
                        <a:rPr lang="ru-RU" sz="1000" smtClean="0"/>
                        <a:t>№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Наименование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Определение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                  Состав</a:t>
                      </a:r>
                      <a:endParaRPr lang="ru-RU" sz="1000" dirty="0"/>
                    </a:p>
                  </a:txBody>
                  <a:tcPr/>
                </a:tc>
              </a:tr>
              <a:tr h="29517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Валютные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монетар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обязательства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Обязательства,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выраженные в иностранной валюте, подлежащие погашению денежными средствами (эквивалентами денежных средств) и (или) иными монетарными активами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1.Кредиторская задолженность, за исключением полученных авансов;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Полученные кредиты (займы учреждений);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Иные обязательства, подлежащие погашению денежными средствами (эквивалентами денежных средств) и (или) монетарными активами.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9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513169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остальные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валютные активы и обязательства отнесены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немонетарным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В качестве примера валютных немонетарных активов можно назвать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авансы выданные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валютных немонетарных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обязательств - авансы полученные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Учет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валютных монетарных и немонетарных активов и обязательств ведется одновременно как в иностранной валюте, так и в рублевом эквиваленте.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17582"/>
            <a:ext cx="7776863" cy="5419730"/>
          </a:xfrm>
        </p:spPr>
        <p:txBody>
          <a:bodyPr>
            <a:noAutofit/>
          </a:bodyPr>
          <a:lstStyle/>
          <a:p>
            <a:pPr marL="180975" algn="l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тоимость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валютных монетарных активов и обязательств следует пересчитывать в рубли по курсу пересчета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 дату совершения операции с данными активами и обязательствами;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на каждую отчетную дату.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Возникающие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 этом курсовые разницы признают в составе финансового результата текущего периода и учитывают обособленно "на соответствующих счетах аналитического учета рабочего плана счетов субъекта учета с отнесением на увеличение (уменьшение) стоимости валютных монетарных активов и обязательств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51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1268760"/>
            <a:ext cx="7416825" cy="4464496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бухгалтерской (финансовой) отчетности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раскрывается сумма курсовых разниц, отраженных в составе финансового результата текущего отчетного периода.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Пояснительной записке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раскрывается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информация о применяемом методе пересчета стоимости объектов бухгалтерского учета загранучреждения и дополнительно (при наличии) о его изменении относительно предыдущего отчетного периода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0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492896"/>
            <a:ext cx="7272808" cy="1584176"/>
          </a:xfrm>
        </p:spPr>
        <p:txBody>
          <a:bodyPr>
            <a:noAutofit/>
          </a:bodyPr>
          <a:lstStyle/>
          <a:p>
            <a:pPr marL="180975" algn="l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1169</TotalTime>
  <Words>268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ФСБУ от 30.05.2018 №122н «Влияние изменений курсов иностранных валют»</vt:lpstr>
      <vt:lpstr> Стандарт устанавливает правила учета активов и обязательств, стоимость которых выражена в иностранной валюте: 1) новый порядок пересчета стоимости объектов бухгалтерского учета, выраженной в иностранной валюте, в валюту Российской Федерации; 2) методы пересчета показателей активов и обязательств, финансовых результатов деятельности загранучреждений; 3) порядок раскрытия информации о результатах пересчета указанных показателей в бухгалтерской (финансовой) отчетности субъекта учета.</vt:lpstr>
      <vt:lpstr> В соответствии с положениями стандарта валютные активы и обязательства разделяются на  монетарные и немонетарные.</vt:lpstr>
      <vt:lpstr>Определение и их состав валютных монетарных активов и обязательств</vt:lpstr>
      <vt:lpstr>Определение и их состав валютных монетарных активов и обязательств</vt:lpstr>
      <vt:lpstr>       Все остальные валютные активы и обязательства отнесены к немонетарным.              В качестве примера валютных немонетарных активов можно назвать авансы выданные, а валютных немонетарных обязательств - авансы полученные.         Учет валютных монетарных и немонетарных активов и обязательств ведется одновременно как в иностранной валюте, так и в рублевом эквиваленте. </vt:lpstr>
      <vt:lpstr>       Стоимость валютных монетарных активов и обязательств следует пересчитывать в рубли по курсу пересчета:  - на дату совершения операции с данными активами и обязательствами; - на каждую отчетную дату.       Возникающие при этом курсовые разницы признают в составе финансового результата текущего периода и учитывают обособленно "на соответствующих счетах аналитического учета рабочего плана счетов субъекта учета с отнесением на увеличение (уменьшение) стоимости валютных монетарных активов и обязательств"</vt:lpstr>
      <vt:lpstr>       В бухгалтерской (финансовой) отчетности  раскрывается сумма курсовых разниц, отраженных в составе финансового результата текущего отчетного периода.      В Пояснительной записке раскрывается информация о применяемом методе пересчета стоимости объектов бухгалтерского учета загранучреждения и дополнительно (при наличии) о его изменении относительно предыдущего отчетного периода.</vt:lpstr>
      <vt:lpstr>Спасибо за внимание!</vt:lpstr>
      <vt:lpstr>        Сайт Минфина РТ: www.minfintuva.ru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ФСБУ от 30.05.2018 №122н «Влияние изменений курсов иностранных валют»</dc:title>
  <dc:creator>Хомушку Урана Данзы-Белековна</dc:creator>
  <cp:lastModifiedBy>Хомушку Урана Данзы-Белековна</cp:lastModifiedBy>
  <cp:revision>18</cp:revision>
  <cp:lastPrinted>2018-11-20T09:18:40Z</cp:lastPrinted>
  <dcterms:created xsi:type="dcterms:W3CDTF">2018-11-19T10:56:37Z</dcterms:created>
  <dcterms:modified xsi:type="dcterms:W3CDTF">2018-11-20T09:21:42Z</dcterms:modified>
</cp:coreProperties>
</file>