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Приказ Министерства финансов Российской Федерации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30.12.2017 №277н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Об утверждении федерального стандарта бухгалтерского учета для организаций государственного сектора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«Информация о связанных сторонах»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6277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/>
              <a:t>Стандарт устанавливает порядок раскрытия в годовой бухгалтерской (финансовой) отчетности информации о юридических и (или) физических лицах, на деятельность которых субъект отчетности способен оказывать влияние и (или) способных оказывать влияние на деятельность субъекта отчетности (далее - связанные стороны), а также об операциях со связанными сторонами.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36259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2800" dirty="0" smtClean="0"/>
              <a:t>     Связанными </a:t>
            </a:r>
            <a:r>
              <a:rPr lang="ru-RU" sz="2800" dirty="0"/>
              <a:t>сторонами субъекта отчетности являются:</a:t>
            </a:r>
            <a:br>
              <a:rPr lang="ru-RU" sz="2800" dirty="0"/>
            </a:br>
            <a:r>
              <a:rPr lang="ru-RU" sz="2800" dirty="0"/>
              <a:t>а) аффилированные лица субъекта отчетности в соответствии с законодательством </a:t>
            </a:r>
            <a:r>
              <a:rPr lang="ru-RU" sz="2800" dirty="0" smtClean="0"/>
              <a:t>РФ;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б) лица, которые являются заинтересованными в заключении субъектом отчетности сделок в соответствии с законодательством </a:t>
            </a:r>
            <a:r>
              <a:rPr lang="ru-RU" sz="2800" dirty="0" smtClean="0"/>
              <a:t>РФ;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в) лица, хозяйственные решения которых субъект отчетности на основании законодательства </a:t>
            </a:r>
            <a:r>
              <a:rPr lang="ru-RU" sz="2800" dirty="0" smtClean="0"/>
              <a:t>РФ, </a:t>
            </a:r>
            <a:r>
              <a:rPr lang="ru-RU" sz="2800" dirty="0"/>
              <a:t>учредительных документов и соглашений имеет право определять или в принятии которых он может участвовать;</a:t>
            </a:r>
            <a:br>
              <a:rPr lang="ru-RU" sz="2800" dirty="0"/>
            </a:br>
            <a:r>
              <a:rPr lang="ru-RU" sz="2800" dirty="0"/>
              <a:t>г) иные лица, имеющие право на основании законодательства </a:t>
            </a:r>
            <a:r>
              <a:rPr lang="ru-RU" sz="2800" dirty="0" smtClean="0"/>
              <a:t>РФ, </a:t>
            </a:r>
            <a:r>
              <a:rPr lang="ru-RU" sz="2800" dirty="0"/>
              <a:t>учредительных документов и соглашений определять хозяйственные решения, принимаемые субъектом отчетности, или имеющие возможность участвовать в их принятии.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20395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439248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     </a:t>
            </a:r>
            <a:r>
              <a:rPr lang="ru-RU" sz="2400" dirty="0"/>
              <a:t>Состав (перечень) связанных сторон определяется (пересматривается) субъектом отчетности по состоянию на отчетную дату </a:t>
            </a:r>
            <a:r>
              <a:rPr lang="ru-RU" sz="2400" dirty="0" smtClean="0"/>
              <a:t>и </a:t>
            </a:r>
            <a:r>
              <a:rPr lang="ru-RU" sz="2400" dirty="0"/>
              <a:t>экономической сущностью фактов хозяйственной жизни, осуществляемых в рамках его отношений с юридическими (физическими) лицами.</a:t>
            </a:r>
            <a:br>
              <a:rPr lang="ru-RU" sz="2400" dirty="0"/>
            </a:br>
            <a:r>
              <a:rPr lang="ru-RU" sz="2400" dirty="0"/>
              <a:t>В состав (перечень) связанных сторон также включаются лица, которые являлись связанными сторонами субъекта отчетности на начало и (или) в течение отчетного периода, даже если на отчетную дату они уже не являлись его связанными сторонами.</a:t>
            </a:r>
            <a:br>
              <a:rPr lang="ru-RU" sz="24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69240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26469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2800" dirty="0" smtClean="0"/>
              <a:t>        С </a:t>
            </a:r>
            <a:r>
              <a:rPr lang="ru-RU" sz="2800" dirty="0"/>
              <a:t>целью своевременного формирования годовой бухгалтерской (финансовой) отчетности информация о составе (перечне) связанных сторон в сроки, установленные графиком документооборота согласно учетной политике субъекта отчетности, предоставляется лицу, уполномоченному на ведение бухгалтерского учета, или в структурное подразделение субъекта отчетности, руководство деятельностью которым осуществляет данное лицо (бухгалтерию), а в случае если ведение бухгалтерского учета и (или) составление бухгалтерской (финансовой) отчетности передано субъектом отчетности в соответствии с законодательством Российской Федерации по договору (соглашению) другому учреждению, организации (централизованной бухгалтерии).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230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489654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        </a:t>
            </a:r>
            <a:r>
              <a:rPr lang="ru-RU" sz="2400" dirty="0"/>
              <a:t>В пояснениях к годовой бухгалтерской (финансовой) отчетности субъектом отчетности раскрывается информация о количестве связанных сторон, в случае если доля его участия в капитале (имуществе) которых составляет более 50 процентов общего количества голосующих акций (долей, паев, вкладов), для каждой из следующих групп организаций:</a:t>
            </a:r>
            <a:br>
              <a:rPr lang="ru-RU" sz="2400" dirty="0"/>
            </a:br>
            <a:r>
              <a:rPr lang="ru-RU" sz="2400" dirty="0"/>
              <a:t>а) коммерческие организации (за исключением государственных (муниципальных) унитарных предприятий);</a:t>
            </a:r>
            <a:br>
              <a:rPr lang="ru-RU" sz="2400" dirty="0"/>
            </a:br>
            <a:r>
              <a:rPr lang="ru-RU" sz="2400" dirty="0"/>
              <a:t>б) некоммерческие организации (за исключением государственных (муниципальных) учреждений).</a:t>
            </a:r>
            <a:br>
              <a:rPr lang="ru-RU" sz="24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26693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489654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        </a:t>
            </a:r>
            <a:r>
              <a:rPr lang="ru-RU" sz="2400" dirty="0"/>
              <a:t>Не требуется раскрывать информацию об операциях со связанными сторонами субъектом отчетности в случае выполнения им возложенных на него полномочий и (или) функций в отношении организаций государственного сектора, которые являются для субъекта отчетности связанными сторонами.</a:t>
            </a:r>
            <a:r>
              <a:rPr lang="ru-RU" sz="2400"/>
              <a:t/>
            </a:r>
            <a:br>
              <a:rPr lang="ru-RU" sz="240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675526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290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Приказ Министерства финансов Российской Федерации  от 30.12.2017 №277н  Об утверждении федерального стандарта бухгалтерского учета для организаций государственного сектора  «Информация о связанных сторонах»</vt:lpstr>
      <vt:lpstr>Стандарт устанавливает порядок раскрытия в годовой бухгалтерской (финансовой) отчетности информации о юридических и (или) физических лицах, на деятельность которых субъект отчетности способен оказывать влияние и (или) способных оказывать влияние на деятельность субъекта отчетности (далее - связанные стороны), а также об операциях со связанными сторонами. </vt:lpstr>
      <vt:lpstr>     Связанными сторонами субъекта отчетности являются: а) аффилированные лица субъекта отчетности в соответствии с законодательством РФ; б) лица, которые являются заинтересованными в заключении субъектом отчетности сделок в соответствии с законодательством РФ; в) лица, хозяйственные решения которых субъект отчетности на основании законодательства РФ, учредительных документов и соглашений имеет право определять или в принятии которых он может участвовать; г) иные лица, имеющие право на основании законодательства РФ, учредительных документов и соглашений определять хозяйственные решения, принимаемые субъектом отчетности, или имеющие возможность участвовать в их принятии. </vt:lpstr>
      <vt:lpstr>     Состав (перечень) связанных сторон определяется (пересматривается) субъектом отчетности по состоянию на отчетную дату и экономической сущностью фактов хозяйственной жизни, осуществляемых в рамках его отношений с юридическими (физическими) лицами. В состав (перечень) связанных сторон также включаются лица, которые являлись связанными сторонами субъекта отчетности на начало и (или) в течение отчетного периода, даже если на отчетную дату они уже не являлись его связанными сторонами. </vt:lpstr>
      <vt:lpstr>        С целью своевременного формирования годовой бухгалтерской (финансовой) отчетности информация о составе (перечне) связанных сторон в сроки, установленные графиком документооборота согласно учетной политике субъекта отчетности, предоставляется лицу, уполномоченному на ведение бухгалтерского учета, или в структурное подразделение субъекта отчетности, руководство деятельностью которым осуществляет данное лицо (бухгалтерию), а в случае если ведение бухгалтерского учета и (или) составление бухгалтерской (финансовой) отчетности передано субъектом отчетности в соответствии с законодательством Российской Федерации по договору (соглашению) другому учреждению, организации (централизованной бухгалтерии). </vt:lpstr>
      <vt:lpstr>        В пояснениях к годовой бухгалтерской (финансовой) отчетности субъектом отчетности раскрывается информация о количестве связанных сторон, в случае если доля его участия в капитале (имуществе) которых составляет более 50 процентов общего количества голосующих акций (долей, паев, вкладов), для каждой из следующих групп организаций: а) коммерческие организации (за исключением государственных (муниципальных) унитарных предприятий); б) некоммерческие организации (за исключением государственных (муниципальных) учреждений). </vt:lpstr>
      <vt:lpstr>        Не требуется раскрывать информацию об операциях со связанными сторонами субъектом отчетности в случае выполнения им возложенных на него полномочий и (или) функций в отношении организаций государственного сектора, которые являются для субъекта отчетности связанными сторонами.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Приказ Министерства финансов Российской Федерации  от 30.12.2017 №277н  Об утверждении федерального стандарта бухгалтерского учета для организаций государственного сектора  «Информация о связанных сторонах»</dc:title>
  <dc:creator>Доржу Урана Данзы-Белековна</dc:creator>
  <cp:lastModifiedBy>Доржу Урана Данзы-Белековна</cp:lastModifiedBy>
  <cp:revision>2</cp:revision>
  <dcterms:created xsi:type="dcterms:W3CDTF">2019-11-18T06:50:07Z</dcterms:created>
  <dcterms:modified xsi:type="dcterms:W3CDTF">2019-11-18T07:02:17Z</dcterms:modified>
</cp:coreProperties>
</file>