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319" r:id="rId5"/>
    <p:sldId id="326" r:id="rId6"/>
    <p:sldId id="325" r:id="rId7"/>
    <p:sldId id="320" r:id="rId8"/>
    <p:sldId id="328" r:id="rId9"/>
    <p:sldId id="330" r:id="rId10"/>
    <p:sldId id="322" r:id="rId11"/>
    <p:sldId id="329" r:id="rId12"/>
    <p:sldId id="327" r:id="rId13"/>
    <p:sldId id="331" r:id="rId14"/>
    <p:sldId id="334" r:id="rId15"/>
    <p:sldId id="332" r:id="rId16"/>
    <p:sldId id="336" r:id="rId17"/>
    <p:sldId id="335" r:id="rId18"/>
    <p:sldId id="338" r:id="rId19"/>
    <p:sldId id="341" r:id="rId20"/>
    <p:sldId id="337" r:id="rId21"/>
    <p:sldId id="333" r:id="rId22"/>
    <p:sldId id="339" r:id="rId23"/>
    <p:sldId id="342" r:id="rId24"/>
    <p:sldId id="348" r:id="rId25"/>
    <p:sldId id="345" r:id="rId26"/>
    <p:sldId id="344" r:id="rId27"/>
    <p:sldId id="343" r:id="rId28"/>
    <p:sldId id="352" r:id="rId29"/>
    <p:sldId id="353" r:id="rId30"/>
    <p:sldId id="350" r:id="rId31"/>
    <p:sldId id="346" r:id="rId32"/>
    <p:sldId id="354" r:id="rId33"/>
    <p:sldId id="351" r:id="rId34"/>
    <p:sldId id="349" r:id="rId35"/>
    <p:sldId id="355" r:id="rId36"/>
    <p:sldId id="365" r:id="rId37"/>
    <p:sldId id="356" r:id="rId38"/>
    <p:sldId id="361" r:id="rId39"/>
    <p:sldId id="359" r:id="rId40"/>
    <p:sldId id="360" r:id="rId41"/>
    <p:sldId id="347" r:id="rId42"/>
    <p:sldId id="357" r:id="rId43"/>
    <p:sldId id="358" r:id="rId44"/>
    <p:sldId id="362" r:id="rId45"/>
    <p:sldId id="363" r:id="rId46"/>
    <p:sldId id="364" r:id="rId4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964" autoAdjust="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EA7AD6-2771-4D3D-8F6A-5EAE59ADAC2F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B446FD-9A63-4C0A-A1EB-A2A2D3049E89}">
      <dgm:prSet phldrT="[Текст]" custT="1"/>
      <dgm:spPr/>
      <dgm:t>
        <a:bodyPr/>
        <a:lstStyle/>
        <a:p>
          <a:r>
            <a:rPr lang="ru-RU" sz="2600" b="1" baseline="0" dirty="0">
              <a:latin typeface="Times New Roman" pitchFamily="18" charset="0"/>
              <a:cs typeface="Times New Roman" pitchFamily="18" charset="0"/>
            </a:rPr>
            <a:t>Актуальные вопросы бюджетной (бухгалтерской) отчётности</a:t>
          </a:r>
        </a:p>
      </dgm:t>
    </dgm:pt>
    <dgm:pt modelId="{9A245CDD-2747-4E7B-825E-9D294AEDBC92}" type="parTrans" cxnId="{30B51D2B-6986-40B4-8962-1046460C28EA}">
      <dgm:prSet/>
      <dgm:spPr/>
      <dgm:t>
        <a:bodyPr/>
        <a:lstStyle/>
        <a:p>
          <a:endParaRPr lang="ru-RU"/>
        </a:p>
      </dgm:t>
    </dgm:pt>
    <dgm:pt modelId="{AE1E8FD0-265F-4AFE-B36A-45C670330F8B}" type="sibTrans" cxnId="{30B51D2B-6986-40B4-8962-1046460C28EA}">
      <dgm:prSet/>
      <dgm:spPr/>
      <dgm:t>
        <a:bodyPr/>
        <a:lstStyle/>
        <a:p>
          <a:endParaRPr lang="ru-RU"/>
        </a:p>
      </dgm:t>
    </dgm:pt>
    <dgm:pt modelId="{CFAB2745-8198-4408-90BE-1EB7B0FFDA25}">
      <dgm:prSet phldrT="[Текст]" custT="1"/>
      <dgm:spPr/>
      <dgm:t>
        <a:bodyPr/>
        <a:lstStyle/>
        <a:p>
          <a:r>
            <a:rPr lang="ru-RU" sz="2600" b="1" baseline="0" dirty="0">
              <a:latin typeface="Times New Roman" pitchFamily="18" charset="0"/>
              <a:cs typeface="Times New Roman" pitchFamily="18" charset="0"/>
            </a:rPr>
            <a:t>Типичные нарушения в составлении бюджетной (бухгалтерской) отчётности </a:t>
          </a:r>
        </a:p>
      </dgm:t>
    </dgm:pt>
    <dgm:pt modelId="{CE9AEC10-9BAB-459C-88E0-D0347216A4B1}" type="parTrans" cxnId="{D4B9F854-1CF5-4212-B5D6-0372D3E0DA20}">
      <dgm:prSet/>
      <dgm:spPr/>
      <dgm:t>
        <a:bodyPr/>
        <a:lstStyle/>
        <a:p>
          <a:endParaRPr lang="ru-RU"/>
        </a:p>
      </dgm:t>
    </dgm:pt>
    <dgm:pt modelId="{2D3A1D13-9077-400F-BC75-8461CB84BC39}" type="sibTrans" cxnId="{D4B9F854-1CF5-4212-B5D6-0372D3E0DA20}">
      <dgm:prSet/>
      <dgm:spPr/>
      <dgm:t>
        <a:bodyPr/>
        <a:lstStyle/>
        <a:p>
          <a:endParaRPr lang="ru-RU"/>
        </a:p>
      </dgm:t>
    </dgm:pt>
    <dgm:pt modelId="{C6B8EE8A-2BB4-40CA-8E2A-DFFDC8D93CF1}" type="pres">
      <dgm:prSet presAssocID="{34EA7AD6-2771-4D3D-8F6A-5EAE59ADAC2F}" presName="Name0" presStyleCnt="0">
        <dgm:presLayoutVars>
          <dgm:chMax val="7"/>
          <dgm:chPref val="7"/>
          <dgm:dir/>
        </dgm:presLayoutVars>
      </dgm:prSet>
      <dgm:spPr/>
    </dgm:pt>
    <dgm:pt modelId="{FC0F955C-91D8-4CF6-BFE5-9A452DFE66AB}" type="pres">
      <dgm:prSet presAssocID="{34EA7AD6-2771-4D3D-8F6A-5EAE59ADAC2F}" presName="Name1" presStyleCnt="0"/>
      <dgm:spPr/>
    </dgm:pt>
    <dgm:pt modelId="{C4E85584-12D0-42A5-A817-6EBA8AFFBAD3}" type="pres">
      <dgm:prSet presAssocID="{34EA7AD6-2771-4D3D-8F6A-5EAE59ADAC2F}" presName="cycle" presStyleCnt="0"/>
      <dgm:spPr/>
    </dgm:pt>
    <dgm:pt modelId="{81CF9353-EB05-4B3A-BA61-00F59443E526}" type="pres">
      <dgm:prSet presAssocID="{34EA7AD6-2771-4D3D-8F6A-5EAE59ADAC2F}" presName="srcNode" presStyleLbl="node1" presStyleIdx="0" presStyleCnt="2"/>
      <dgm:spPr/>
    </dgm:pt>
    <dgm:pt modelId="{53E5DFEE-1B94-4ED6-B576-BE195496E08C}" type="pres">
      <dgm:prSet presAssocID="{34EA7AD6-2771-4D3D-8F6A-5EAE59ADAC2F}" presName="conn" presStyleLbl="parChTrans1D2" presStyleIdx="0" presStyleCnt="1"/>
      <dgm:spPr/>
    </dgm:pt>
    <dgm:pt modelId="{59D4A862-1F2C-4D6F-9423-B7EAC68AB66E}" type="pres">
      <dgm:prSet presAssocID="{34EA7AD6-2771-4D3D-8F6A-5EAE59ADAC2F}" presName="extraNode" presStyleLbl="node1" presStyleIdx="0" presStyleCnt="2"/>
      <dgm:spPr/>
    </dgm:pt>
    <dgm:pt modelId="{11F188F1-3B85-41E7-944E-E0D49E5B9232}" type="pres">
      <dgm:prSet presAssocID="{34EA7AD6-2771-4D3D-8F6A-5EAE59ADAC2F}" presName="dstNode" presStyleLbl="node1" presStyleIdx="0" presStyleCnt="2"/>
      <dgm:spPr/>
    </dgm:pt>
    <dgm:pt modelId="{B1D8BA8C-5BC2-4928-B396-B5E20BD6710F}" type="pres">
      <dgm:prSet presAssocID="{27B446FD-9A63-4C0A-A1EB-A2A2D3049E89}" presName="text_1" presStyleLbl="node1" presStyleIdx="0" presStyleCnt="2">
        <dgm:presLayoutVars>
          <dgm:bulletEnabled val="1"/>
        </dgm:presLayoutVars>
      </dgm:prSet>
      <dgm:spPr/>
    </dgm:pt>
    <dgm:pt modelId="{69190854-00AC-4D71-A7B2-58F155055E84}" type="pres">
      <dgm:prSet presAssocID="{27B446FD-9A63-4C0A-A1EB-A2A2D3049E89}" presName="accent_1" presStyleCnt="0"/>
      <dgm:spPr/>
    </dgm:pt>
    <dgm:pt modelId="{75AF7688-A640-4903-98E9-AADADAF270FF}" type="pres">
      <dgm:prSet presAssocID="{27B446FD-9A63-4C0A-A1EB-A2A2D3049E89}" presName="accentRepeatNode" presStyleLbl="solidFgAcc1" presStyleIdx="0" presStyleCnt="2"/>
      <dgm:spPr/>
    </dgm:pt>
    <dgm:pt modelId="{39965537-AF9C-4147-8E36-4E46816D1409}" type="pres">
      <dgm:prSet presAssocID="{CFAB2745-8198-4408-90BE-1EB7B0FFDA25}" presName="text_2" presStyleLbl="node1" presStyleIdx="1" presStyleCnt="2">
        <dgm:presLayoutVars>
          <dgm:bulletEnabled val="1"/>
        </dgm:presLayoutVars>
      </dgm:prSet>
      <dgm:spPr/>
    </dgm:pt>
    <dgm:pt modelId="{1A5BD15C-BD15-461D-B276-2C0A25E46D57}" type="pres">
      <dgm:prSet presAssocID="{CFAB2745-8198-4408-90BE-1EB7B0FFDA25}" presName="accent_2" presStyleCnt="0"/>
      <dgm:spPr/>
    </dgm:pt>
    <dgm:pt modelId="{94D149BF-5693-4717-9310-46070BAA2F11}" type="pres">
      <dgm:prSet presAssocID="{CFAB2745-8198-4408-90BE-1EB7B0FFDA25}" presName="accentRepeatNode" presStyleLbl="solidFgAcc1" presStyleIdx="1" presStyleCnt="2"/>
      <dgm:spPr/>
    </dgm:pt>
  </dgm:ptLst>
  <dgm:cxnLst>
    <dgm:cxn modelId="{30B51D2B-6986-40B4-8962-1046460C28EA}" srcId="{34EA7AD6-2771-4D3D-8F6A-5EAE59ADAC2F}" destId="{27B446FD-9A63-4C0A-A1EB-A2A2D3049E89}" srcOrd="0" destOrd="0" parTransId="{9A245CDD-2747-4E7B-825E-9D294AEDBC92}" sibTransId="{AE1E8FD0-265F-4AFE-B36A-45C670330F8B}"/>
    <dgm:cxn modelId="{DAFB3548-57EA-49BB-A118-05573ADC4B8C}" type="presOf" srcId="{34EA7AD6-2771-4D3D-8F6A-5EAE59ADAC2F}" destId="{C6B8EE8A-2BB4-40CA-8E2A-DFFDC8D93CF1}" srcOrd="0" destOrd="0" presId="urn:microsoft.com/office/officeart/2008/layout/VerticalCurvedList"/>
    <dgm:cxn modelId="{4B8A734D-39FB-46FE-BCD1-2BA851631965}" type="presOf" srcId="{CFAB2745-8198-4408-90BE-1EB7B0FFDA25}" destId="{39965537-AF9C-4147-8E36-4E46816D1409}" srcOrd="0" destOrd="0" presId="urn:microsoft.com/office/officeart/2008/layout/VerticalCurvedList"/>
    <dgm:cxn modelId="{D4B9F854-1CF5-4212-B5D6-0372D3E0DA20}" srcId="{34EA7AD6-2771-4D3D-8F6A-5EAE59ADAC2F}" destId="{CFAB2745-8198-4408-90BE-1EB7B0FFDA25}" srcOrd="1" destOrd="0" parTransId="{CE9AEC10-9BAB-459C-88E0-D0347216A4B1}" sibTransId="{2D3A1D13-9077-400F-BC75-8461CB84BC39}"/>
    <dgm:cxn modelId="{5B79C8C9-3B2A-40D1-B7B1-611530605F81}" type="presOf" srcId="{27B446FD-9A63-4C0A-A1EB-A2A2D3049E89}" destId="{B1D8BA8C-5BC2-4928-B396-B5E20BD6710F}" srcOrd="0" destOrd="0" presId="urn:microsoft.com/office/officeart/2008/layout/VerticalCurvedList"/>
    <dgm:cxn modelId="{CBE26ED0-0B69-472A-A5E3-FA75986E3051}" type="presOf" srcId="{AE1E8FD0-265F-4AFE-B36A-45C670330F8B}" destId="{53E5DFEE-1B94-4ED6-B576-BE195496E08C}" srcOrd="0" destOrd="0" presId="urn:microsoft.com/office/officeart/2008/layout/VerticalCurvedList"/>
    <dgm:cxn modelId="{87A7E6B6-AF52-435A-9ECD-9225CD41DD1B}" type="presParOf" srcId="{C6B8EE8A-2BB4-40CA-8E2A-DFFDC8D93CF1}" destId="{FC0F955C-91D8-4CF6-BFE5-9A452DFE66AB}" srcOrd="0" destOrd="0" presId="urn:microsoft.com/office/officeart/2008/layout/VerticalCurvedList"/>
    <dgm:cxn modelId="{5E4C9853-AE66-4E04-9814-A9C6180E50D4}" type="presParOf" srcId="{FC0F955C-91D8-4CF6-BFE5-9A452DFE66AB}" destId="{C4E85584-12D0-42A5-A817-6EBA8AFFBAD3}" srcOrd="0" destOrd="0" presId="urn:microsoft.com/office/officeart/2008/layout/VerticalCurvedList"/>
    <dgm:cxn modelId="{7399449F-D548-4CFD-9AD4-EEC2535A1CDA}" type="presParOf" srcId="{C4E85584-12D0-42A5-A817-6EBA8AFFBAD3}" destId="{81CF9353-EB05-4B3A-BA61-00F59443E526}" srcOrd="0" destOrd="0" presId="urn:microsoft.com/office/officeart/2008/layout/VerticalCurvedList"/>
    <dgm:cxn modelId="{8DF9AAF5-FDC3-40F7-AE80-6ED41B55E144}" type="presParOf" srcId="{C4E85584-12D0-42A5-A817-6EBA8AFFBAD3}" destId="{53E5DFEE-1B94-4ED6-B576-BE195496E08C}" srcOrd="1" destOrd="0" presId="urn:microsoft.com/office/officeart/2008/layout/VerticalCurvedList"/>
    <dgm:cxn modelId="{B7FF0A61-EF98-4860-9EEA-BD5C3CDDFF77}" type="presParOf" srcId="{C4E85584-12D0-42A5-A817-6EBA8AFFBAD3}" destId="{59D4A862-1F2C-4D6F-9423-B7EAC68AB66E}" srcOrd="2" destOrd="0" presId="urn:microsoft.com/office/officeart/2008/layout/VerticalCurvedList"/>
    <dgm:cxn modelId="{933B0CE2-A2DE-4661-B2BB-878B3A3F7F9F}" type="presParOf" srcId="{C4E85584-12D0-42A5-A817-6EBA8AFFBAD3}" destId="{11F188F1-3B85-41E7-944E-E0D49E5B9232}" srcOrd="3" destOrd="0" presId="urn:microsoft.com/office/officeart/2008/layout/VerticalCurvedList"/>
    <dgm:cxn modelId="{563E69BF-DA9C-49D3-9E2B-313ED20368FB}" type="presParOf" srcId="{FC0F955C-91D8-4CF6-BFE5-9A452DFE66AB}" destId="{B1D8BA8C-5BC2-4928-B396-B5E20BD6710F}" srcOrd="1" destOrd="0" presId="urn:microsoft.com/office/officeart/2008/layout/VerticalCurvedList"/>
    <dgm:cxn modelId="{43FFA58C-BE35-4434-A6F5-BC85BBAFDC11}" type="presParOf" srcId="{FC0F955C-91D8-4CF6-BFE5-9A452DFE66AB}" destId="{69190854-00AC-4D71-A7B2-58F155055E84}" srcOrd="2" destOrd="0" presId="urn:microsoft.com/office/officeart/2008/layout/VerticalCurvedList"/>
    <dgm:cxn modelId="{ED2ADF4A-A773-48FA-BA04-D92DCD0A7B80}" type="presParOf" srcId="{69190854-00AC-4D71-A7B2-58F155055E84}" destId="{75AF7688-A640-4903-98E9-AADADAF270FF}" srcOrd="0" destOrd="0" presId="urn:microsoft.com/office/officeart/2008/layout/VerticalCurvedList"/>
    <dgm:cxn modelId="{A46785E6-22B7-4F32-887F-F4FC314F6B41}" type="presParOf" srcId="{FC0F955C-91D8-4CF6-BFE5-9A452DFE66AB}" destId="{39965537-AF9C-4147-8E36-4E46816D1409}" srcOrd="3" destOrd="0" presId="urn:microsoft.com/office/officeart/2008/layout/VerticalCurvedList"/>
    <dgm:cxn modelId="{A574EBD0-B95C-48D3-9E5C-A78E04D01A9E}" type="presParOf" srcId="{FC0F955C-91D8-4CF6-BFE5-9A452DFE66AB}" destId="{1A5BD15C-BD15-461D-B276-2C0A25E46D57}" srcOrd="4" destOrd="0" presId="urn:microsoft.com/office/officeart/2008/layout/VerticalCurvedList"/>
    <dgm:cxn modelId="{AB661F77-5614-444D-A018-A07D6DB55129}" type="presParOf" srcId="{1A5BD15C-BD15-461D-B276-2C0A25E46D57}" destId="{94D149BF-5693-4717-9310-46070BAA2F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C70023-4240-4A81-AA91-DF7D1122705F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25415444-24FE-46D8-AB15-9AB7FBDE605B}">
      <dgm:prSet phldrT="[Текст]" custT="1"/>
      <dgm:spPr/>
      <dgm:t>
        <a:bodyPr/>
        <a:lstStyle/>
        <a:p>
          <a:r>
            <a:rPr lang="ru-RU" sz="7200" b="1" dirty="0">
              <a:latin typeface="Times New Roman" pitchFamily="18" charset="0"/>
              <a:cs typeface="Times New Roman" pitchFamily="18" charset="0"/>
            </a:rPr>
            <a:t>191н</a:t>
          </a:r>
          <a:r>
            <a:rPr lang="ru-RU" sz="2800" dirty="0"/>
            <a:t> </a:t>
          </a:r>
        </a:p>
      </dgm:t>
    </dgm:pt>
    <dgm:pt modelId="{2A49A4E2-E6A9-43E8-8398-06575535F31F}" type="parTrans" cxnId="{ABE7C629-3E08-4E60-970B-17247F9E7633}">
      <dgm:prSet/>
      <dgm:spPr/>
      <dgm:t>
        <a:bodyPr/>
        <a:lstStyle/>
        <a:p>
          <a:endParaRPr lang="ru-RU"/>
        </a:p>
      </dgm:t>
    </dgm:pt>
    <dgm:pt modelId="{316E21D5-D3EB-45B5-942F-250C6110A37A}" type="sibTrans" cxnId="{ABE7C629-3E08-4E60-970B-17247F9E7633}">
      <dgm:prSet/>
      <dgm:spPr/>
      <dgm:t>
        <a:bodyPr/>
        <a:lstStyle/>
        <a:p>
          <a:endParaRPr lang="ru-RU"/>
        </a:p>
      </dgm:t>
    </dgm:pt>
    <dgm:pt modelId="{8B90DB43-5813-4D45-B1F5-C56DD9D07AE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>
              <a:latin typeface="Times New Roman" pitchFamily="18" charset="0"/>
              <a:cs typeface="Times New Roman" pitchFamily="18" charset="0"/>
            </a:rPr>
            <a:t>с учетом изменений от 20.08.2019г 131н </a:t>
          </a:r>
        </a:p>
      </dgm:t>
    </dgm:pt>
    <dgm:pt modelId="{8D0C704C-998E-4784-AC46-B30C117133F3}" type="parTrans" cxnId="{9734635E-8886-442C-95EC-6EDBBD236FD2}">
      <dgm:prSet/>
      <dgm:spPr/>
      <dgm:t>
        <a:bodyPr/>
        <a:lstStyle/>
        <a:p>
          <a:endParaRPr lang="ru-RU"/>
        </a:p>
      </dgm:t>
    </dgm:pt>
    <dgm:pt modelId="{DEE3A612-1E37-4CF8-A875-EC3CBEBCAF37}" type="sibTrans" cxnId="{9734635E-8886-442C-95EC-6EDBBD236FD2}">
      <dgm:prSet/>
      <dgm:spPr/>
      <dgm:t>
        <a:bodyPr/>
        <a:lstStyle/>
        <a:p>
          <a:endParaRPr lang="ru-RU"/>
        </a:p>
      </dgm:t>
    </dgm:pt>
    <dgm:pt modelId="{BB2C513E-6065-48BA-9F54-BB05F74D760D}" type="pres">
      <dgm:prSet presAssocID="{E8C70023-4240-4A81-AA91-DF7D1122705F}" presName="CompostProcess" presStyleCnt="0">
        <dgm:presLayoutVars>
          <dgm:dir/>
          <dgm:resizeHandles val="exact"/>
        </dgm:presLayoutVars>
      </dgm:prSet>
      <dgm:spPr/>
    </dgm:pt>
    <dgm:pt modelId="{5BAA0C3F-8EBD-438A-B757-F2AA7855DDD0}" type="pres">
      <dgm:prSet presAssocID="{E8C70023-4240-4A81-AA91-DF7D1122705F}" presName="arrow" presStyleLbl="bgShp" presStyleIdx="0" presStyleCnt="1"/>
      <dgm:spPr/>
    </dgm:pt>
    <dgm:pt modelId="{0E6999DB-09FF-4E08-87C2-65C102A1B11A}" type="pres">
      <dgm:prSet presAssocID="{E8C70023-4240-4A81-AA91-DF7D1122705F}" presName="linearProcess" presStyleCnt="0"/>
      <dgm:spPr/>
    </dgm:pt>
    <dgm:pt modelId="{F32C9337-9DEA-40B2-A480-B6F367A28894}" type="pres">
      <dgm:prSet presAssocID="{25415444-24FE-46D8-AB15-9AB7FBDE605B}" presName="textNode" presStyleLbl="node1" presStyleIdx="0" presStyleCnt="2">
        <dgm:presLayoutVars>
          <dgm:bulletEnabled val="1"/>
        </dgm:presLayoutVars>
      </dgm:prSet>
      <dgm:spPr/>
    </dgm:pt>
    <dgm:pt modelId="{A72C0C8E-B11B-41A6-BDEB-6597F034F4FE}" type="pres">
      <dgm:prSet presAssocID="{316E21D5-D3EB-45B5-942F-250C6110A37A}" presName="sibTrans" presStyleCnt="0"/>
      <dgm:spPr/>
    </dgm:pt>
    <dgm:pt modelId="{37C5947C-6534-4AC6-984B-AD4EBC40746C}" type="pres">
      <dgm:prSet presAssocID="{8B90DB43-5813-4D45-B1F5-C56DD9D07AEB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ABE7C629-3E08-4E60-970B-17247F9E7633}" srcId="{E8C70023-4240-4A81-AA91-DF7D1122705F}" destId="{25415444-24FE-46D8-AB15-9AB7FBDE605B}" srcOrd="0" destOrd="0" parTransId="{2A49A4E2-E6A9-43E8-8398-06575535F31F}" sibTransId="{316E21D5-D3EB-45B5-942F-250C6110A37A}"/>
    <dgm:cxn modelId="{9734635E-8886-442C-95EC-6EDBBD236FD2}" srcId="{E8C70023-4240-4A81-AA91-DF7D1122705F}" destId="{8B90DB43-5813-4D45-B1F5-C56DD9D07AEB}" srcOrd="1" destOrd="0" parTransId="{8D0C704C-998E-4784-AC46-B30C117133F3}" sibTransId="{DEE3A612-1E37-4CF8-A875-EC3CBEBCAF37}"/>
    <dgm:cxn modelId="{AAA5AB80-DCD3-4EE7-8526-625E336626E0}" type="presOf" srcId="{E8C70023-4240-4A81-AA91-DF7D1122705F}" destId="{BB2C513E-6065-48BA-9F54-BB05F74D760D}" srcOrd="0" destOrd="0" presId="urn:microsoft.com/office/officeart/2005/8/layout/hProcess9"/>
    <dgm:cxn modelId="{7FC76FB0-17A0-4E9A-A3AA-38E9912759A5}" type="presOf" srcId="{25415444-24FE-46D8-AB15-9AB7FBDE605B}" destId="{F32C9337-9DEA-40B2-A480-B6F367A28894}" srcOrd="0" destOrd="0" presId="urn:microsoft.com/office/officeart/2005/8/layout/hProcess9"/>
    <dgm:cxn modelId="{40D674E8-4781-4991-9453-3A9A206323CE}" type="presOf" srcId="{8B90DB43-5813-4D45-B1F5-C56DD9D07AEB}" destId="{37C5947C-6534-4AC6-984B-AD4EBC40746C}" srcOrd="0" destOrd="0" presId="urn:microsoft.com/office/officeart/2005/8/layout/hProcess9"/>
    <dgm:cxn modelId="{70EE7043-F0A8-4F46-A231-EC6F658C5F43}" type="presParOf" srcId="{BB2C513E-6065-48BA-9F54-BB05F74D760D}" destId="{5BAA0C3F-8EBD-438A-B757-F2AA7855DDD0}" srcOrd="0" destOrd="0" presId="urn:microsoft.com/office/officeart/2005/8/layout/hProcess9"/>
    <dgm:cxn modelId="{75F3CE83-F98E-4897-99EF-619720990050}" type="presParOf" srcId="{BB2C513E-6065-48BA-9F54-BB05F74D760D}" destId="{0E6999DB-09FF-4E08-87C2-65C102A1B11A}" srcOrd="1" destOrd="0" presId="urn:microsoft.com/office/officeart/2005/8/layout/hProcess9"/>
    <dgm:cxn modelId="{0441BDD6-C78F-4E8E-9988-2D73E77B51F9}" type="presParOf" srcId="{0E6999DB-09FF-4E08-87C2-65C102A1B11A}" destId="{F32C9337-9DEA-40B2-A480-B6F367A28894}" srcOrd="0" destOrd="0" presId="urn:microsoft.com/office/officeart/2005/8/layout/hProcess9"/>
    <dgm:cxn modelId="{C3D8A411-5D49-4619-85FF-8837B86A4412}" type="presParOf" srcId="{0E6999DB-09FF-4E08-87C2-65C102A1B11A}" destId="{A72C0C8E-B11B-41A6-BDEB-6597F034F4FE}" srcOrd="1" destOrd="0" presId="urn:microsoft.com/office/officeart/2005/8/layout/hProcess9"/>
    <dgm:cxn modelId="{EDC573A6-913A-4B92-8FD4-F27EAAB7AC9B}" type="presParOf" srcId="{0E6999DB-09FF-4E08-87C2-65C102A1B11A}" destId="{37C5947C-6534-4AC6-984B-AD4EBC40746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8C70023-4240-4A81-AA91-DF7D1122705F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25415444-24FE-46D8-AB15-9AB7FBDE605B}">
      <dgm:prSet phldrT="[Текст]" custT="1"/>
      <dgm:spPr/>
      <dgm:t>
        <a:bodyPr/>
        <a:lstStyle/>
        <a:p>
          <a:r>
            <a:rPr lang="ru-RU" sz="7200" b="1" dirty="0">
              <a:latin typeface="Times New Roman" pitchFamily="18" charset="0"/>
              <a:cs typeface="Times New Roman" pitchFamily="18" charset="0"/>
            </a:rPr>
            <a:t>33н</a:t>
          </a:r>
          <a:r>
            <a:rPr lang="ru-RU" sz="2800" dirty="0"/>
            <a:t> </a:t>
          </a:r>
        </a:p>
      </dgm:t>
    </dgm:pt>
    <dgm:pt modelId="{2A49A4E2-E6A9-43E8-8398-06575535F31F}" type="parTrans" cxnId="{ABE7C629-3E08-4E60-970B-17247F9E7633}">
      <dgm:prSet/>
      <dgm:spPr/>
      <dgm:t>
        <a:bodyPr/>
        <a:lstStyle/>
        <a:p>
          <a:endParaRPr lang="ru-RU"/>
        </a:p>
      </dgm:t>
    </dgm:pt>
    <dgm:pt modelId="{316E21D5-D3EB-45B5-942F-250C6110A37A}" type="sibTrans" cxnId="{ABE7C629-3E08-4E60-970B-17247F9E7633}">
      <dgm:prSet/>
      <dgm:spPr/>
      <dgm:t>
        <a:bodyPr/>
        <a:lstStyle/>
        <a:p>
          <a:endParaRPr lang="ru-RU"/>
        </a:p>
      </dgm:t>
    </dgm:pt>
    <dgm:pt modelId="{8B90DB43-5813-4D45-B1F5-C56DD9D07AE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>
              <a:latin typeface="Times New Roman" pitchFamily="18" charset="0"/>
              <a:cs typeface="Times New Roman" pitchFamily="18" charset="0"/>
            </a:rPr>
            <a:t>с учетом изменений от 16.10.2019г 166н </a:t>
          </a:r>
        </a:p>
      </dgm:t>
    </dgm:pt>
    <dgm:pt modelId="{8D0C704C-998E-4784-AC46-B30C117133F3}" type="parTrans" cxnId="{9734635E-8886-442C-95EC-6EDBBD236FD2}">
      <dgm:prSet/>
      <dgm:spPr/>
      <dgm:t>
        <a:bodyPr/>
        <a:lstStyle/>
        <a:p>
          <a:endParaRPr lang="ru-RU"/>
        </a:p>
      </dgm:t>
    </dgm:pt>
    <dgm:pt modelId="{DEE3A612-1E37-4CF8-A875-EC3CBEBCAF37}" type="sibTrans" cxnId="{9734635E-8886-442C-95EC-6EDBBD236FD2}">
      <dgm:prSet/>
      <dgm:spPr/>
      <dgm:t>
        <a:bodyPr/>
        <a:lstStyle/>
        <a:p>
          <a:endParaRPr lang="ru-RU"/>
        </a:p>
      </dgm:t>
    </dgm:pt>
    <dgm:pt modelId="{BB2C513E-6065-48BA-9F54-BB05F74D760D}" type="pres">
      <dgm:prSet presAssocID="{E8C70023-4240-4A81-AA91-DF7D1122705F}" presName="CompostProcess" presStyleCnt="0">
        <dgm:presLayoutVars>
          <dgm:dir/>
          <dgm:resizeHandles val="exact"/>
        </dgm:presLayoutVars>
      </dgm:prSet>
      <dgm:spPr/>
    </dgm:pt>
    <dgm:pt modelId="{5BAA0C3F-8EBD-438A-B757-F2AA7855DDD0}" type="pres">
      <dgm:prSet presAssocID="{E8C70023-4240-4A81-AA91-DF7D1122705F}" presName="arrow" presStyleLbl="bgShp" presStyleIdx="0" presStyleCnt="1"/>
      <dgm:spPr/>
    </dgm:pt>
    <dgm:pt modelId="{0E6999DB-09FF-4E08-87C2-65C102A1B11A}" type="pres">
      <dgm:prSet presAssocID="{E8C70023-4240-4A81-AA91-DF7D1122705F}" presName="linearProcess" presStyleCnt="0"/>
      <dgm:spPr/>
    </dgm:pt>
    <dgm:pt modelId="{F32C9337-9DEA-40B2-A480-B6F367A28894}" type="pres">
      <dgm:prSet presAssocID="{25415444-24FE-46D8-AB15-9AB7FBDE605B}" presName="textNode" presStyleLbl="node1" presStyleIdx="0" presStyleCnt="2">
        <dgm:presLayoutVars>
          <dgm:bulletEnabled val="1"/>
        </dgm:presLayoutVars>
      </dgm:prSet>
      <dgm:spPr/>
    </dgm:pt>
    <dgm:pt modelId="{A72C0C8E-B11B-41A6-BDEB-6597F034F4FE}" type="pres">
      <dgm:prSet presAssocID="{316E21D5-D3EB-45B5-942F-250C6110A37A}" presName="sibTrans" presStyleCnt="0"/>
      <dgm:spPr/>
    </dgm:pt>
    <dgm:pt modelId="{37C5947C-6534-4AC6-984B-AD4EBC40746C}" type="pres">
      <dgm:prSet presAssocID="{8B90DB43-5813-4D45-B1F5-C56DD9D07AEB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ABE7C629-3E08-4E60-970B-17247F9E7633}" srcId="{E8C70023-4240-4A81-AA91-DF7D1122705F}" destId="{25415444-24FE-46D8-AB15-9AB7FBDE605B}" srcOrd="0" destOrd="0" parTransId="{2A49A4E2-E6A9-43E8-8398-06575535F31F}" sibTransId="{316E21D5-D3EB-45B5-942F-250C6110A37A}"/>
    <dgm:cxn modelId="{9734635E-8886-442C-95EC-6EDBBD236FD2}" srcId="{E8C70023-4240-4A81-AA91-DF7D1122705F}" destId="{8B90DB43-5813-4D45-B1F5-C56DD9D07AEB}" srcOrd="1" destOrd="0" parTransId="{8D0C704C-998E-4784-AC46-B30C117133F3}" sibTransId="{DEE3A612-1E37-4CF8-A875-EC3CBEBCAF37}"/>
    <dgm:cxn modelId="{274AD8A5-AEE0-4F85-8097-570396978775}" type="presOf" srcId="{25415444-24FE-46D8-AB15-9AB7FBDE605B}" destId="{F32C9337-9DEA-40B2-A480-B6F367A28894}" srcOrd="0" destOrd="0" presId="urn:microsoft.com/office/officeart/2005/8/layout/hProcess9"/>
    <dgm:cxn modelId="{B726A8DF-2A07-4914-98B4-3BE74217D5B5}" type="presOf" srcId="{E8C70023-4240-4A81-AA91-DF7D1122705F}" destId="{BB2C513E-6065-48BA-9F54-BB05F74D760D}" srcOrd="0" destOrd="0" presId="urn:microsoft.com/office/officeart/2005/8/layout/hProcess9"/>
    <dgm:cxn modelId="{D0ACE6E0-BACC-4643-B408-70F10B0E849E}" type="presOf" srcId="{8B90DB43-5813-4D45-B1F5-C56DD9D07AEB}" destId="{37C5947C-6534-4AC6-984B-AD4EBC40746C}" srcOrd="0" destOrd="0" presId="urn:microsoft.com/office/officeart/2005/8/layout/hProcess9"/>
    <dgm:cxn modelId="{B2847648-271D-49EE-84BF-A91AA20A2300}" type="presParOf" srcId="{BB2C513E-6065-48BA-9F54-BB05F74D760D}" destId="{5BAA0C3F-8EBD-438A-B757-F2AA7855DDD0}" srcOrd="0" destOrd="0" presId="urn:microsoft.com/office/officeart/2005/8/layout/hProcess9"/>
    <dgm:cxn modelId="{7204B6E4-4032-4E8C-9A10-7B9D58355488}" type="presParOf" srcId="{BB2C513E-6065-48BA-9F54-BB05F74D760D}" destId="{0E6999DB-09FF-4E08-87C2-65C102A1B11A}" srcOrd="1" destOrd="0" presId="urn:microsoft.com/office/officeart/2005/8/layout/hProcess9"/>
    <dgm:cxn modelId="{0E7C830E-30FF-4FE5-B395-825EE90A4102}" type="presParOf" srcId="{0E6999DB-09FF-4E08-87C2-65C102A1B11A}" destId="{F32C9337-9DEA-40B2-A480-B6F367A28894}" srcOrd="0" destOrd="0" presId="urn:microsoft.com/office/officeart/2005/8/layout/hProcess9"/>
    <dgm:cxn modelId="{1EA5C098-46C9-4AC2-93F0-D7C34348681D}" type="presParOf" srcId="{0E6999DB-09FF-4E08-87C2-65C102A1B11A}" destId="{A72C0C8E-B11B-41A6-BDEB-6597F034F4FE}" srcOrd="1" destOrd="0" presId="urn:microsoft.com/office/officeart/2005/8/layout/hProcess9"/>
    <dgm:cxn modelId="{E06DA55D-60E4-461D-B5E2-07DB5A671C0A}" type="presParOf" srcId="{0E6999DB-09FF-4E08-87C2-65C102A1B11A}" destId="{37C5947C-6534-4AC6-984B-AD4EBC40746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160A606-E28E-4A37-9B2A-D74B476570B1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4A1E25-6A02-4457-B4EE-8540CE3C3C7F}">
      <dgm:prSet phldrT="[Текст]" custT="1"/>
      <dgm:spPr/>
      <dgm:t>
        <a:bodyPr/>
        <a:lstStyle/>
        <a:p>
          <a:r>
            <a:rPr lang="ru-RU" sz="1800" b="0" dirty="0">
              <a:latin typeface="Times New Roman" pitchFamily="18" charset="0"/>
              <a:cs typeface="Times New Roman" pitchFamily="18" charset="0"/>
            </a:rPr>
            <a:t>форма 0503169 - дополнение счетами 0 210 05, 0 210 10</a:t>
          </a:r>
        </a:p>
      </dgm:t>
    </dgm:pt>
    <dgm:pt modelId="{7653D90F-997B-4F48-AB03-8909D45E6229}" type="parTrans" cxnId="{9326263A-20D6-495E-A97A-65F8C1C8B535}">
      <dgm:prSet/>
      <dgm:spPr/>
      <dgm:t>
        <a:bodyPr/>
        <a:lstStyle/>
        <a:p>
          <a:endParaRPr lang="ru-RU"/>
        </a:p>
      </dgm:t>
    </dgm:pt>
    <dgm:pt modelId="{A2953115-5DC2-42AC-A604-D8205AB45B5F}" type="sibTrans" cxnId="{9326263A-20D6-495E-A97A-65F8C1C8B535}">
      <dgm:prSet/>
      <dgm:spPr/>
      <dgm:t>
        <a:bodyPr/>
        <a:lstStyle/>
        <a:p>
          <a:endParaRPr lang="ru-RU"/>
        </a:p>
      </dgm:t>
    </dgm:pt>
    <dgm:pt modelId="{92D897EB-6834-4BBB-89DD-099DA6EEABBE}">
      <dgm:prSet phldrT="[Текст]" custT="1"/>
      <dgm:spPr/>
      <dgm:t>
        <a:bodyPr/>
        <a:lstStyle/>
        <a:p>
          <a:r>
            <a:rPr lang="ru-RU" sz="1800" b="0" dirty="0">
              <a:latin typeface="Times New Roman" pitchFamily="18" charset="0"/>
              <a:cs typeface="Times New Roman" pitchFamily="18" charset="0"/>
            </a:rPr>
            <a:t>форма 0503323 - уточнение некорректных кодов КОСГУ</a:t>
          </a:r>
        </a:p>
      </dgm:t>
    </dgm:pt>
    <dgm:pt modelId="{EA3FC1D4-CD4E-4F7D-896B-BFD7134B7858}" type="parTrans" cxnId="{FE4AABB6-1891-4B0E-A80F-02718980F8CA}">
      <dgm:prSet/>
      <dgm:spPr/>
      <dgm:t>
        <a:bodyPr/>
        <a:lstStyle/>
        <a:p>
          <a:endParaRPr lang="ru-RU"/>
        </a:p>
      </dgm:t>
    </dgm:pt>
    <dgm:pt modelId="{9139A8A2-AA02-4219-87E8-73F252FFF3E0}" type="sibTrans" cxnId="{FE4AABB6-1891-4B0E-A80F-02718980F8CA}">
      <dgm:prSet/>
      <dgm:spPr/>
      <dgm:t>
        <a:bodyPr/>
        <a:lstStyle/>
        <a:p>
          <a:endParaRPr lang="ru-RU"/>
        </a:p>
      </dgm:t>
    </dgm:pt>
    <dgm:pt modelId="{05D4D23A-9CC0-4A5D-853B-C4EA6B831A27}">
      <dgm:prSet phldrT="[Текст]" custT="1"/>
      <dgm:spPr/>
      <dgm:t>
        <a:bodyPr/>
        <a:lstStyle/>
        <a:p>
          <a:r>
            <a:rPr lang="ru-RU" sz="1400" b="0" dirty="0">
              <a:latin typeface="Times New Roman" pitchFamily="18" charset="0"/>
              <a:cs typeface="Times New Roman" pitchFamily="18" charset="0"/>
            </a:rPr>
            <a:t>введено понятие «последний отчетный год» при реорганизации, ликвидации, регистры, отчётность при реорганизации</a:t>
          </a:r>
        </a:p>
      </dgm:t>
    </dgm:pt>
    <dgm:pt modelId="{60F170A2-40EE-49DA-91AC-ED087F3DB332}" type="parTrans" cxnId="{523E6C2A-2D8D-44CB-BB1C-A6CE9EF8A7E3}">
      <dgm:prSet/>
      <dgm:spPr/>
      <dgm:t>
        <a:bodyPr/>
        <a:lstStyle/>
        <a:p>
          <a:endParaRPr lang="ru-RU"/>
        </a:p>
      </dgm:t>
    </dgm:pt>
    <dgm:pt modelId="{0B3908D3-6685-4FE6-9DF3-4A9C6AB1F967}" type="sibTrans" cxnId="{523E6C2A-2D8D-44CB-BB1C-A6CE9EF8A7E3}">
      <dgm:prSet/>
      <dgm:spPr/>
      <dgm:t>
        <a:bodyPr/>
        <a:lstStyle/>
        <a:p>
          <a:endParaRPr lang="ru-RU"/>
        </a:p>
      </dgm:t>
    </dgm:pt>
    <dgm:pt modelId="{674FF064-87D7-40DE-A6B3-6EC6B5DBF06C}">
      <dgm:prSet phldrT="[Текст]" custT="1"/>
      <dgm:spPr/>
      <dgm:t>
        <a:bodyPr/>
        <a:lstStyle/>
        <a:p>
          <a:r>
            <a:rPr lang="ru-RU" sz="16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Не нарушаем 15.15.6 – не ждем опоздавших, но даем шанс и уведомляем контролеров!</a:t>
          </a:r>
        </a:p>
      </dgm:t>
    </dgm:pt>
    <dgm:pt modelId="{A346F055-7BC5-4DFE-83DC-F1C27E3C7E5C}" type="parTrans" cxnId="{2B761C47-8417-4C85-94D6-C36E983469DC}">
      <dgm:prSet/>
      <dgm:spPr/>
      <dgm:t>
        <a:bodyPr/>
        <a:lstStyle/>
        <a:p>
          <a:endParaRPr lang="ru-RU"/>
        </a:p>
      </dgm:t>
    </dgm:pt>
    <dgm:pt modelId="{2FAE22ED-3AC1-4DA8-A96B-5EC8847F135E}" type="sibTrans" cxnId="{2B761C47-8417-4C85-94D6-C36E983469DC}">
      <dgm:prSet/>
      <dgm:spPr/>
      <dgm:t>
        <a:bodyPr/>
        <a:lstStyle/>
        <a:p>
          <a:endParaRPr lang="ru-RU"/>
        </a:p>
      </dgm:t>
    </dgm:pt>
    <dgm:pt modelId="{79BD97D8-8FEE-4957-9AAB-8BA7D63DB0BC}">
      <dgm:prSet phldrT="[Текст]" custT="1"/>
      <dgm:spPr/>
      <dgm:t>
        <a:bodyPr/>
        <a:lstStyle/>
        <a:p>
          <a:r>
            <a:rPr lang="ru-RU" sz="1400" b="0" dirty="0">
              <a:latin typeface="Times New Roman" pitchFamily="18" charset="0"/>
              <a:cs typeface="Times New Roman" pitchFamily="18" charset="0"/>
            </a:rPr>
            <a:t>терминология (субъекты консолидированной отчетности вместо пользователей (ЦБ!), периметр консолидации)</a:t>
          </a:r>
        </a:p>
      </dgm:t>
    </dgm:pt>
    <dgm:pt modelId="{4D9AA703-9782-4873-A422-C444C10D7E93}" type="parTrans" cxnId="{AAB3FE76-B961-44C0-83A8-704FDF92EB33}">
      <dgm:prSet/>
      <dgm:spPr/>
      <dgm:t>
        <a:bodyPr/>
        <a:lstStyle/>
        <a:p>
          <a:endParaRPr lang="ru-RU"/>
        </a:p>
      </dgm:t>
    </dgm:pt>
    <dgm:pt modelId="{C945BD42-2A91-4173-82E4-D02BF5618A0D}" type="sibTrans" cxnId="{AAB3FE76-B961-44C0-83A8-704FDF92EB33}">
      <dgm:prSet/>
      <dgm:spPr/>
      <dgm:t>
        <a:bodyPr/>
        <a:lstStyle/>
        <a:p>
          <a:endParaRPr lang="ru-RU"/>
        </a:p>
      </dgm:t>
    </dgm:pt>
    <dgm:pt modelId="{8285EEA2-5F31-4CF9-B479-81C8BF25C78F}" type="pres">
      <dgm:prSet presAssocID="{D160A606-E28E-4A37-9B2A-D74B476570B1}" presName="linear" presStyleCnt="0">
        <dgm:presLayoutVars>
          <dgm:dir/>
          <dgm:animLvl val="lvl"/>
          <dgm:resizeHandles val="exact"/>
        </dgm:presLayoutVars>
      </dgm:prSet>
      <dgm:spPr/>
    </dgm:pt>
    <dgm:pt modelId="{A32A9D96-89AD-4462-B5A3-3EAD761E4287}" type="pres">
      <dgm:prSet presAssocID="{AC4A1E25-6A02-4457-B4EE-8540CE3C3C7F}" presName="parentLin" presStyleCnt="0"/>
      <dgm:spPr/>
    </dgm:pt>
    <dgm:pt modelId="{1498C90A-838A-48ED-A425-30FF3B1E4977}" type="pres">
      <dgm:prSet presAssocID="{AC4A1E25-6A02-4457-B4EE-8540CE3C3C7F}" presName="parentLeftMargin" presStyleLbl="node1" presStyleIdx="0" presStyleCnt="5"/>
      <dgm:spPr/>
    </dgm:pt>
    <dgm:pt modelId="{A9D41179-A40A-4DF6-B1F4-551C3D645BD0}" type="pres">
      <dgm:prSet presAssocID="{AC4A1E25-6A02-4457-B4EE-8540CE3C3C7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D7F64D0-3DD2-4754-81D2-31BA6800FC06}" type="pres">
      <dgm:prSet presAssocID="{AC4A1E25-6A02-4457-B4EE-8540CE3C3C7F}" presName="negativeSpace" presStyleCnt="0"/>
      <dgm:spPr/>
    </dgm:pt>
    <dgm:pt modelId="{CB3296F4-A832-4100-AC8F-8F7C54535BF2}" type="pres">
      <dgm:prSet presAssocID="{AC4A1E25-6A02-4457-B4EE-8540CE3C3C7F}" presName="childText" presStyleLbl="conFgAcc1" presStyleIdx="0" presStyleCnt="5">
        <dgm:presLayoutVars>
          <dgm:bulletEnabled val="1"/>
        </dgm:presLayoutVars>
      </dgm:prSet>
      <dgm:spPr/>
    </dgm:pt>
    <dgm:pt modelId="{7A8AA360-CDD9-4559-87F0-AEE267607785}" type="pres">
      <dgm:prSet presAssocID="{A2953115-5DC2-42AC-A604-D8205AB45B5F}" presName="spaceBetweenRectangles" presStyleCnt="0"/>
      <dgm:spPr/>
    </dgm:pt>
    <dgm:pt modelId="{34F90890-9BBC-4946-940B-277607B11DAD}" type="pres">
      <dgm:prSet presAssocID="{92D897EB-6834-4BBB-89DD-099DA6EEABBE}" presName="parentLin" presStyleCnt="0"/>
      <dgm:spPr/>
    </dgm:pt>
    <dgm:pt modelId="{BE58C2CA-3E6A-4D0F-8525-BE16A9122D77}" type="pres">
      <dgm:prSet presAssocID="{92D897EB-6834-4BBB-89DD-099DA6EEABBE}" presName="parentLeftMargin" presStyleLbl="node1" presStyleIdx="0" presStyleCnt="5"/>
      <dgm:spPr/>
    </dgm:pt>
    <dgm:pt modelId="{93ADB848-A88D-4E70-9B36-19DD16DEDE6A}" type="pres">
      <dgm:prSet presAssocID="{92D897EB-6834-4BBB-89DD-099DA6EEABB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CC41B8E-3599-4FE7-B07C-8AB88BB05C35}" type="pres">
      <dgm:prSet presAssocID="{92D897EB-6834-4BBB-89DD-099DA6EEABBE}" presName="negativeSpace" presStyleCnt="0"/>
      <dgm:spPr/>
    </dgm:pt>
    <dgm:pt modelId="{32F47205-2ACE-47E8-B519-6E430A0F1473}" type="pres">
      <dgm:prSet presAssocID="{92D897EB-6834-4BBB-89DD-099DA6EEABBE}" presName="childText" presStyleLbl="conFgAcc1" presStyleIdx="1" presStyleCnt="5">
        <dgm:presLayoutVars>
          <dgm:bulletEnabled val="1"/>
        </dgm:presLayoutVars>
      </dgm:prSet>
      <dgm:spPr/>
    </dgm:pt>
    <dgm:pt modelId="{6255EC01-6AA0-43C2-9C91-F5701EB455A3}" type="pres">
      <dgm:prSet presAssocID="{9139A8A2-AA02-4219-87E8-73F252FFF3E0}" presName="spaceBetweenRectangles" presStyleCnt="0"/>
      <dgm:spPr/>
    </dgm:pt>
    <dgm:pt modelId="{AED7A775-E972-4C6E-9F45-FFA3E4010728}" type="pres">
      <dgm:prSet presAssocID="{79BD97D8-8FEE-4957-9AAB-8BA7D63DB0BC}" presName="parentLin" presStyleCnt="0"/>
      <dgm:spPr/>
    </dgm:pt>
    <dgm:pt modelId="{F058FDBA-5FED-4604-B29A-17670601539E}" type="pres">
      <dgm:prSet presAssocID="{79BD97D8-8FEE-4957-9AAB-8BA7D63DB0BC}" presName="parentLeftMargin" presStyleLbl="node1" presStyleIdx="1" presStyleCnt="5"/>
      <dgm:spPr/>
    </dgm:pt>
    <dgm:pt modelId="{B49C1C44-E65E-4B33-9F42-2D36BA25397F}" type="pres">
      <dgm:prSet presAssocID="{79BD97D8-8FEE-4957-9AAB-8BA7D63DB0B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BBAD1E8-C7DB-48EC-8CA7-73A774ED4F38}" type="pres">
      <dgm:prSet presAssocID="{79BD97D8-8FEE-4957-9AAB-8BA7D63DB0BC}" presName="negativeSpace" presStyleCnt="0"/>
      <dgm:spPr/>
    </dgm:pt>
    <dgm:pt modelId="{CE186D99-6A75-48EF-807B-6029D309532B}" type="pres">
      <dgm:prSet presAssocID="{79BD97D8-8FEE-4957-9AAB-8BA7D63DB0BC}" presName="childText" presStyleLbl="conFgAcc1" presStyleIdx="2" presStyleCnt="5">
        <dgm:presLayoutVars>
          <dgm:bulletEnabled val="1"/>
        </dgm:presLayoutVars>
      </dgm:prSet>
      <dgm:spPr/>
    </dgm:pt>
    <dgm:pt modelId="{75742F94-3991-436A-8601-27C1DB38D06E}" type="pres">
      <dgm:prSet presAssocID="{C945BD42-2A91-4173-82E4-D02BF5618A0D}" presName="spaceBetweenRectangles" presStyleCnt="0"/>
      <dgm:spPr/>
    </dgm:pt>
    <dgm:pt modelId="{F07D2964-A0D0-419B-8094-438BEC074485}" type="pres">
      <dgm:prSet presAssocID="{05D4D23A-9CC0-4A5D-853B-C4EA6B831A27}" presName="parentLin" presStyleCnt="0"/>
      <dgm:spPr/>
    </dgm:pt>
    <dgm:pt modelId="{FC67BA5B-FF4E-4F8A-90F2-C87AB4A77184}" type="pres">
      <dgm:prSet presAssocID="{05D4D23A-9CC0-4A5D-853B-C4EA6B831A27}" presName="parentLeftMargin" presStyleLbl="node1" presStyleIdx="2" presStyleCnt="5"/>
      <dgm:spPr/>
    </dgm:pt>
    <dgm:pt modelId="{972930BB-4BF1-4DB1-89F9-5FB5EEDED58A}" type="pres">
      <dgm:prSet presAssocID="{05D4D23A-9CC0-4A5D-853B-C4EA6B831A2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E381C91-E9EB-41BE-B2E2-06044C0C4009}" type="pres">
      <dgm:prSet presAssocID="{05D4D23A-9CC0-4A5D-853B-C4EA6B831A27}" presName="negativeSpace" presStyleCnt="0"/>
      <dgm:spPr/>
    </dgm:pt>
    <dgm:pt modelId="{DD9F45C1-9F6A-4386-A431-2150937E8ED5}" type="pres">
      <dgm:prSet presAssocID="{05D4D23A-9CC0-4A5D-853B-C4EA6B831A27}" presName="childText" presStyleLbl="conFgAcc1" presStyleIdx="3" presStyleCnt="5">
        <dgm:presLayoutVars>
          <dgm:bulletEnabled val="1"/>
        </dgm:presLayoutVars>
      </dgm:prSet>
      <dgm:spPr/>
    </dgm:pt>
    <dgm:pt modelId="{9235DD14-CF36-493F-A616-2D3186CC55C2}" type="pres">
      <dgm:prSet presAssocID="{0B3908D3-6685-4FE6-9DF3-4A9C6AB1F967}" presName="spaceBetweenRectangles" presStyleCnt="0"/>
      <dgm:spPr/>
    </dgm:pt>
    <dgm:pt modelId="{F7133F17-7B58-4652-8741-6CD461C51F32}" type="pres">
      <dgm:prSet presAssocID="{674FF064-87D7-40DE-A6B3-6EC6B5DBF06C}" presName="parentLin" presStyleCnt="0"/>
      <dgm:spPr/>
    </dgm:pt>
    <dgm:pt modelId="{FFE7818B-139F-4C54-8ED8-2745DBEADBA1}" type="pres">
      <dgm:prSet presAssocID="{674FF064-87D7-40DE-A6B3-6EC6B5DBF06C}" presName="parentLeftMargin" presStyleLbl="node1" presStyleIdx="3" presStyleCnt="5"/>
      <dgm:spPr/>
    </dgm:pt>
    <dgm:pt modelId="{B085C8BB-B9E5-4256-B5F3-4CFB00541ED7}" type="pres">
      <dgm:prSet presAssocID="{674FF064-87D7-40DE-A6B3-6EC6B5DBF06C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8822C8C1-EB38-4D17-8A9A-145CC801EE92}" type="pres">
      <dgm:prSet presAssocID="{674FF064-87D7-40DE-A6B3-6EC6B5DBF06C}" presName="negativeSpace" presStyleCnt="0"/>
      <dgm:spPr/>
    </dgm:pt>
    <dgm:pt modelId="{0527FF24-273F-4AA6-ABC8-516F1D40BFD5}" type="pres">
      <dgm:prSet presAssocID="{674FF064-87D7-40DE-A6B3-6EC6B5DBF06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957E225-F272-4422-BCED-A84493EB53F7}" type="presOf" srcId="{79BD97D8-8FEE-4957-9AAB-8BA7D63DB0BC}" destId="{F058FDBA-5FED-4604-B29A-17670601539E}" srcOrd="0" destOrd="0" presId="urn:microsoft.com/office/officeart/2005/8/layout/list1"/>
    <dgm:cxn modelId="{52770128-7D4F-4DB1-BD27-502C01FBF8B8}" type="presOf" srcId="{79BD97D8-8FEE-4957-9AAB-8BA7D63DB0BC}" destId="{B49C1C44-E65E-4B33-9F42-2D36BA25397F}" srcOrd="1" destOrd="0" presId="urn:microsoft.com/office/officeart/2005/8/layout/list1"/>
    <dgm:cxn modelId="{523E6C2A-2D8D-44CB-BB1C-A6CE9EF8A7E3}" srcId="{D160A606-E28E-4A37-9B2A-D74B476570B1}" destId="{05D4D23A-9CC0-4A5D-853B-C4EA6B831A27}" srcOrd="3" destOrd="0" parTransId="{60F170A2-40EE-49DA-91AC-ED087F3DB332}" sibTransId="{0B3908D3-6685-4FE6-9DF3-4A9C6AB1F967}"/>
    <dgm:cxn modelId="{6B058735-591F-4806-977F-FE54684B1093}" type="presOf" srcId="{AC4A1E25-6A02-4457-B4EE-8540CE3C3C7F}" destId="{1498C90A-838A-48ED-A425-30FF3B1E4977}" srcOrd="0" destOrd="0" presId="urn:microsoft.com/office/officeart/2005/8/layout/list1"/>
    <dgm:cxn modelId="{9326263A-20D6-495E-A97A-65F8C1C8B535}" srcId="{D160A606-E28E-4A37-9B2A-D74B476570B1}" destId="{AC4A1E25-6A02-4457-B4EE-8540CE3C3C7F}" srcOrd="0" destOrd="0" parTransId="{7653D90F-997B-4F48-AB03-8909D45E6229}" sibTransId="{A2953115-5DC2-42AC-A604-D8205AB45B5F}"/>
    <dgm:cxn modelId="{EE476F3E-9BFE-49B8-90B0-674457DA0172}" type="presOf" srcId="{674FF064-87D7-40DE-A6B3-6EC6B5DBF06C}" destId="{FFE7818B-139F-4C54-8ED8-2745DBEADBA1}" srcOrd="0" destOrd="0" presId="urn:microsoft.com/office/officeart/2005/8/layout/list1"/>
    <dgm:cxn modelId="{A85EFB5C-9A93-4C03-85BC-832A6CECC5BD}" type="presOf" srcId="{AC4A1E25-6A02-4457-B4EE-8540CE3C3C7F}" destId="{A9D41179-A40A-4DF6-B1F4-551C3D645BD0}" srcOrd="1" destOrd="0" presId="urn:microsoft.com/office/officeart/2005/8/layout/list1"/>
    <dgm:cxn modelId="{63893041-7B7D-481F-AC3C-43F6A3E09B1C}" type="presOf" srcId="{05D4D23A-9CC0-4A5D-853B-C4EA6B831A27}" destId="{FC67BA5B-FF4E-4F8A-90F2-C87AB4A77184}" srcOrd="0" destOrd="0" presId="urn:microsoft.com/office/officeart/2005/8/layout/list1"/>
    <dgm:cxn modelId="{2B761C47-8417-4C85-94D6-C36E983469DC}" srcId="{D160A606-E28E-4A37-9B2A-D74B476570B1}" destId="{674FF064-87D7-40DE-A6B3-6EC6B5DBF06C}" srcOrd="4" destOrd="0" parTransId="{A346F055-7BC5-4DFE-83DC-F1C27E3C7E5C}" sibTransId="{2FAE22ED-3AC1-4DA8-A96B-5EC8847F135E}"/>
    <dgm:cxn modelId="{AAB3FE76-B961-44C0-83A8-704FDF92EB33}" srcId="{D160A606-E28E-4A37-9B2A-D74B476570B1}" destId="{79BD97D8-8FEE-4957-9AAB-8BA7D63DB0BC}" srcOrd="2" destOrd="0" parTransId="{4D9AA703-9782-4873-A422-C444C10D7E93}" sibTransId="{C945BD42-2A91-4173-82E4-D02BF5618A0D}"/>
    <dgm:cxn modelId="{C4E6A57D-7DE7-4DB0-A1A5-F67695D103A8}" type="presOf" srcId="{674FF064-87D7-40DE-A6B3-6EC6B5DBF06C}" destId="{B085C8BB-B9E5-4256-B5F3-4CFB00541ED7}" srcOrd="1" destOrd="0" presId="urn:microsoft.com/office/officeart/2005/8/layout/list1"/>
    <dgm:cxn modelId="{9A243B83-F1F0-4889-B921-0059D5DE1B48}" type="presOf" srcId="{D160A606-E28E-4A37-9B2A-D74B476570B1}" destId="{8285EEA2-5F31-4CF9-B479-81C8BF25C78F}" srcOrd="0" destOrd="0" presId="urn:microsoft.com/office/officeart/2005/8/layout/list1"/>
    <dgm:cxn modelId="{BEA99687-D64F-455B-A203-2B7065E6ECBB}" type="presOf" srcId="{92D897EB-6834-4BBB-89DD-099DA6EEABBE}" destId="{BE58C2CA-3E6A-4D0F-8525-BE16A9122D77}" srcOrd="0" destOrd="0" presId="urn:microsoft.com/office/officeart/2005/8/layout/list1"/>
    <dgm:cxn modelId="{6A83E78E-FC67-4B98-AED1-A54A40DEFA59}" type="presOf" srcId="{92D897EB-6834-4BBB-89DD-099DA6EEABBE}" destId="{93ADB848-A88D-4E70-9B36-19DD16DEDE6A}" srcOrd="1" destOrd="0" presId="urn:microsoft.com/office/officeart/2005/8/layout/list1"/>
    <dgm:cxn modelId="{FE4AABB6-1891-4B0E-A80F-02718980F8CA}" srcId="{D160A606-E28E-4A37-9B2A-D74B476570B1}" destId="{92D897EB-6834-4BBB-89DD-099DA6EEABBE}" srcOrd="1" destOrd="0" parTransId="{EA3FC1D4-CD4E-4F7D-896B-BFD7134B7858}" sibTransId="{9139A8A2-AA02-4219-87E8-73F252FFF3E0}"/>
    <dgm:cxn modelId="{3C16C2F0-C986-4369-8CF2-C4ACBE2253E1}" type="presOf" srcId="{05D4D23A-9CC0-4A5D-853B-C4EA6B831A27}" destId="{972930BB-4BF1-4DB1-89F9-5FB5EEDED58A}" srcOrd="1" destOrd="0" presId="urn:microsoft.com/office/officeart/2005/8/layout/list1"/>
    <dgm:cxn modelId="{7FC455B6-E0A7-49DF-A458-B7A8C4C51F7A}" type="presParOf" srcId="{8285EEA2-5F31-4CF9-B479-81C8BF25C78F}" destId="{A32A9D96-89AD-4462-B5A3-3EAD761E4287}" srcOrd="0" destOrd="0" presId="urn:microsoft.com/office/officeart/2005/8/layout/list1"/>
    <dgm:cxn modelId="{7BB00838-589B-4278-9292-E7F005CE81CA}" type="presParOf" srcId="{A32A9D96-89AD-4462-B5A3-3EAD761E4287}" destId="{1498C90A-838A-48ED-A425-30FF3B1E4977}" srcOrd="0" destOrd="0" presId="urn:microsoft.com/office/officeart/2005/8/layout/list1"/>
    <dgm:cxn modelId="{78B96D86-E700-4621-AD0D-CCBCB151DD68}" type="presParOf" srcId="{A32A9D96-89AD-4462-B5A3-3EAD761E4287}" destId="{A9D41179-A40A-4DF6-B1F4-551C3D645BD0}" srcOrd="1" destOrd="0" presId="urn:microsoft.com/office/officeart/2005/8/layout/list1"/>
    <dgm:cxn modelId="{73B074C0-B425-467F-8C51-2A7B37D0EEE0}" type="presParOf" srcId="{8285EEA2-5F31-4CF9-B479-81C8BF25C78F}" destId="{AD7F64D0-3DD2-4754-81D2-31BA6800FC06}" srcOrd="1" destOrd="0" presId="urn:microsoft.com/office/officeart/2005/8/layout/list1"/>
    <dgm:cxn modelId="{37436647-A879-4B0C-A5AE-03A2DF5EEF1B}" type="presParOf" srcId="{8285EEA2-5F31-4CF9-B479-81C8BF25C78F}" destId="{CB3296F4-A832-4100-AC8F-8F7C54535BF2}" srcOrd="2" destOrd="0" presId="urn:microsoft.com/office/officeart/2005/8/layout/list1"/>
    <dgm:cxn modelId="{8175DDBF-2416-4A3E-BB83-48686D87DCAC}" type="presParOf" srcId="{8285EEA2-5F31-4CF9-B479-81C8BF25C78F}" destId="{7A8AA360-CDD9-4559-87F0-AEE267607785}" srcOrd="3" destOrd="0" presId="urn:microsoft.com/office/officeart/2005/8/layout/list1"/>
    <dgm:cxn modelId="{85909E92-DCF7-4374-B18B-1F511D2792A1}" type="presParOf" srcId="{8285EEA2-5F31-4CF9-B479-81C8BF25C78F}" destId="{34F90890-9BBC-4946-940B-277607B11DAD}" srcOrd="4" destOrd="0" presId="urn:microsoft.com/office/officeart/2005/8/layout/list1"/>
    <dgm:cxn modelId="{1CCD2350-2DC6-44F9-B674-C8B7F447C04D}" type="presParOf" srcId="{34F90890-9BBC-4946-940B-277607B11DAD}" destId="{BE58C2CA-3E6A-4D0F-8525-BE16A9122D77}" srcOrd="0" destOrd="0" presId="urn:microsoft.com/office/officeart/2005/8/layout/list1"/>
    <dgm:cxn modelId="{391186F4-B2CF-4A0A-866A-AF74FB0FCC7F}" type="presParOf" srcId="{34F90890-9BBC-4946-940B-277607B11DAD}" destId="{93ADB848-A88D-4E70-9B36-19DD16DEDE6A}" srcOrd="1" destOrd="0" presId="urn:microsoft.com/office/officeart/2005/8/layout/list1"/>
    <dgm:cxn modelId="{2580A59B-9A6B-44DE-9CA3-212B1424699D}" type="presParOf" srcId="{8285EEA2-5F31-4CF9-B479-81C8BF25C78F}" destId="{CCC41B8E-3599-4FE7-B07C-8AB88BB05C35}" srcOrd="5" destOrd="0" presId="urn:microsoft.com/office/officeart/2005/8/layout/list1"/>
    <dgm:cxn modelId="{2BD3866F-225A-4E46-99E9-7A7A7D6C725A}" type="presParOf" srcId="{8285EEA2-5F31-4CF9-B479-81C8BF25C78F}" destId="{32F47205-2ACE-47E8-B519-6E430A0F1473}" srcOrd="6" destOrd="0" presId="urn:microsoft.com/office/officeart/2005/8/layout/list1"/>
    <dgm:cxn modelId="{0780C211-9B66-468F-AAB8-DA60E61878AF}" type="presParOf" srcId="{8285EEA2-5F31-4CF9-B479-81C8BF25C78F}" destId="{6255EC01-6AA0-43C2-9C91-F5701EB455A3}" srcOrd="7" destOrd="0" presId="urn:microsoft.com/office/officeart/2005/8/layout/list1"/>
    <dgm:cxn modelId="{14B31356-9D7A-47F4-AFAE-5E3FEEA9E01F}" type="presParOf" srcId="{8285EEA2-5F31-4CF9-B479-81C8BF25C78F}" destId="{AED7A775-E972-4C6E-9F45-FFA3E4010728}" srcOrd="8" destOrd="0" presId="urn:microsoft.com/office/officeart/2005/8/layout/list1"/>
    <dgm:cxn modelId="{9D9BFF2D-D94E-48D6-A8EA-FA6384360230}" type="presParOf" srcId="{AED7A775-E972-4C6E-9F45-FFA3E4010728}" destId="{F058FDBA-5FED-4604-B29A-17670601539E}" srcOrd="0" destOrd="0" presId="urn:microsoft.com/office/officeart/2005/8/layout/list1"/>
    <dgm:cxn modelId="{2B767534-BEA3-4963-8B5D-54D936890852}" type="presParOf" srcId="{AED7A775-E972-4C6E-9F45-FFA3E4010728}" destId="{B49C1C44-E65E-4B33-9F42-2D36BA25397F}" srcOrd="1" destOrd="0" presId="urn:microsoft.com/office/officeart/2005/8/layout/list1"/>
    <dgm:cxn modelId="{DE008538-84ED-475E-B99B-029EAD1BB83A}" type="presParOf" srcId="{8285EEA2-5F31-4CF9-B479-81C8BF25C78F}" destId="{1BBAD1E8-C7DB-48EC-8CA7-73A774ED4F38}" srcOrd="9" destOrd="0" presId="urn:microsoft.com/office/officeart/2005/8/layout/list1"/>
    <dgm:cxn modelId="{4EEE7E97-1248-47DF-92F4-23009DC936D9}" type="presParOf" srcId="{8285EEA2-5F31-4CF9-B479-81C8BF25C78F}" destId="{CE186D99-6A75-48EF-807B-6029D309532B}" srcOrd="10" destOrd="0" presId="urn:microsoft.com/office/officeart/2005/8/layout/list1"/>
    <dgm:cxn modelId="{486822E0-7360-4231-8A69-C0AC5C903B3C}" type="presParOf" srcId="{8285EEA2-5F31-4CF9-B479-81C8BF25C78F}" destId="{75742F94-3991-436A-8601-27C1DB38D06E}" srcOrd="11" destOrd="0" presId="urn:microsoft.com/office/officeart/2005/8/layout/list1"/>
    <dgm:cxn modelId="{C53E177B-3DF6-45DC-A475-E13CA0C6B52E}" type="presParOf" srcId="{8285EEA2-5F31-4CF9-B479-81C8BF25C78F}" destId="{F07D2964-A0D0-419B-8094-438BEC074485}" srcOrd="12" destOrd="0" presId="urn:microsoft.com/office/officeart/2005/8/layout/list1"/>
    <dgm:cxn modelId="{88047CA3-5AC8-441A-911A-BA4D856A76DD}" type="presParOf" srcId="{F07D2964-A0D0-419B-8094-438BEC074485}" destId="{FC67BA5B-FF4E-4F8A-90F2-C87AB4A77184}" srcOrd="0" destOrd="0" presId="urn:microsoft.com/office/officeart/2005/8/layout/list1"/>
    <dgm:cxn modelId="{BCDE2118-263A-443A-B5B7-F9EF315CE855}" type="presParOf" srcId="{F07D2964-A0D0-419B-8094-438BEC074485}" destId="{972930BB-4BF1-4DB1-89F9-5FB5EEDED58A}" srcOrd="1" destOrd="0" presId="urn:microsoft.com/office/officeart/2005/8/layout/list1"/>
    <dgm:cxn modelId="{05AF08CC-B9BB-499C-AC4E-24C7FC6028C9}" type="presParOf" srcId="{8285EEA2-5F31-4CF9-B479-81C8BF25C78F}" destId="{4E381C91-E9EB-41BE-B2E2-06044C0C4009}" srcOrd="13" destOrd="0" presId="urn:microsoft.com/office/officeart/2005/8/layout/list1"/>
    <dgm:cxn modelId="{EBB6A932-7BC4-490D-B3FC-65B491EF9235}" type="presParOf" srcId="{8285EEA2-5F31-4CF9-B479-81C8BF25C78F}" destId="{DD9F45C1-9F6A-4386-A431-2150937E8ED5}" srcOrd="14" destOrd="0" presId="urn:microsoft.com/office/officeart/2005/8/layout/list1"/>
    <dgm:cxn modelId="{EBBAE55C-D149-4754-A119-1650380C6B9B}" type="presParOf" srcId="{8285EEA2-5F31-4CF9-B479-81C8BF25C78F}" destId="{9235DD14-CF36-493F-A616-2D3186CC55C2}" srcOrd="15" destOrd="0" presId="urn:microsoft.com/office/officeart/2005/8/layout/list1"/>
    <dgm:cxn modelId="{5990E1DC-69CC-4C61-88D7-411648911300}" type="presParOf" srcId="{8285EEA2-5F31-4CF9-B479-81C8BF25C78F}" destId="{F7133F17-7B58-4652-8741-6CD461C51F32}" srcOrd="16" destOrd="0" presId="urn:microsoft.com/office/officeart/2005/8/layout/list1"/>
    <dgm:cxn modelId="{5CF6C8B8-56C0-48CD-B1FE-9490BA40859B}" type="presParOf" srcId="{F7133F17-7B58-4652-8741-6CD461C51F32}" destId="{FFE7818B-139F-4C54-8ED8-2745DBEADBA1}" srcOrd="0" destOrd="0" presId="urn:microsoft.com/office/officeart/2005/8/layout/list1"/>
    <dgm:cxn modelId="{C48F8197-B447-4BB0-9A4F-3ED03110F69A}" type="presParOf" srcId="{F7133F17-7B58-4652-8741-6CD461C51F32}" destId="{B085C8BB-B9E5-4256-B5F3-4CFB00541ED7}" srcOrd="1" destOrd="0" presId="urn:microsoft.com/office/officeart/2005/8/layout/list1"/>
    <dgm:cxn modelId="{71FF4FC7-8E27-464A-B14E-27021432980B}" type="presParOf" srcId="{8285EEA2-5F31-4CF9-B479-81C8BF25C78F}" destId="{8822C8C1-EB38-4D17-8A9A-145CC801EE92}" srcOrd="17" destOrd="0" presId="urn:microsoft.com/office/officeart/2005/8/layout/list1"/>
    <dgm:cxn modelId="{ECEF5BFB-F522-4675-B23B-C4F8838EE8DE}" type="presParOf" srcId="{8285EEA2-5F31-4CF9-B479-81C8BF25C78F}" destId="{0527FF24-273F-4AA6-ABC8-516F1D40BFD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D5A16A8-D5C1-4E35-8148-40777C51DE49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A32242-F303-4CB9-B511-A413718902E1}">
      <dgm:prSet phldrT="[Текст]" custT="1"/>
      <dgm:spPr/>
      <dgm:t>
        <a:bodyPr/>
        <a:lstStyle/>
        <a:p>
          <a:r>
            <a:rPr lang="ru-RU" sz="2400" b="1" dirty="0">
              <a:latin typeface="Times New Roman" pitchFamily="18" charset="0"/>
              <a:cs typeface="Times New Roman" pitchFamily="18" charset="0"/>
            </a:rPr>
            <a:t>Отчеты по нацпроектам</a:t>
          </a:r>
        </a:p>
      </dgm:t>
    </dgm:pt>
    <dgm:pt modelId="{73C23932-BAE3-4DF5-AD70-2C58E606A8F4}" type="parTrans" cxnId="{708FCFC1-3351-4F1A-ACA8-EDA287B8AFF2}">
      <dgm:prSet/>
      <dgm:spPr/>
      <dgm:t>
        <a:bodyPr/>
        <a:lstStyle/>
        <a:p>
          <a:endParaRPr lang="ru-RU"/>
        </a:p>
      </dgm:t>
    </dgm:pt>
    <dgm:pt modelId="{CC72DAFF-B606-419F-8332-3898020FA3A8}" type="sibTrans" cxnId="{708FCFC1-3351-4F1A-ACA8-EDA287B8AFF2}">
      <dgm:prSet/>
      <dgm:spPr/>
      <dgm:t>
        <a:bodyPr/>
        <a:lstStyle/>
        <a:p>
          <a:endParaRPr lang="ru-RU"/>
        </a:p>
      </dgm:t>
    </dgm:pt>
    <dgm:pt modelId="{C17C7607-12C3-492B-A7D2-98FEE045235C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117-НП срок до 4 числа</a:t>
          </a:r>
        </a:p>
      </dgm:t>
    </dgm:pt>
    <dgm:pt modelId="{EEBFAA39-826E-45B5-BFDC-2B52D1423D4A}" type="parTrans" cxnId="{5774E7E4-5DC3-49A7-AC8A-32BADA5960CD}">
      <dgm:prSet/>
      <dgm:spPr/>
      <dgm:t>
        <a:bodyPr/>
        <a:lstStyle/>
        <a:p>
          <a:endParaRPr lang="ru-RU"/>
        </a:p>
      </dgm:t>
    </dgm:pt>
    <dgm:pt modelId="{9D46AE88-4B01-4830-861D-833D98667BCD}" type="sibTrans" cxnId="{5774E7E4-5DC3-49A7-AC8A-32BADA5960CD}">
      <dgm:prSet/>
      <dgm:spPr/>
      <dgm:t>
        <a:bodyPr/>
        <a:lstStyle/>
        <a:p>
          <a:endParaRPr lang="ru-RU"/>
        </a:p>
      </dgm:t>
    </dgm:pt>
    <dgm:pt modelId="{6E06BA0D-45C0-4BCE-9726-0B91818E12F2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128-НП срок до 18 числа</a:t>
          </a:r>
        </a:p>
      </dgm:t>
    </dgm:pt>
    <dgm:pt modelId="{9B816829-DAA4-4978-A7C5-204416173620}" type="parTrans" cxnId="{A9F0D063-25EB-497B-951C-0F2C47CCD7E4}">
      <dgm:prSet/>
      <dgm:spPr/>
      <dgm:t>
        <a:bodyPr/>
        <a:lstStyle/>
        <a:p>
          <a:endParaRPr lang="ru-RU"/>
        </a:p>
      </dgm:t>
    </dgm:pt>
    <dgm:pt modelId="{AD0416ED-A477-47C6-A5B9-CB7FDF2656EA}" type="sibTrans" cxnId="{A9F0D063-25EB-497B-951C-0F2C47CCD7E4}">
      <dgm:prSet/>
      <dgm:spPr/>
      <dgm:t>
        <a:bodyPr/>
        <a:lstStyle/>
        <a:p>
          <a:endParaRPr lang="ru-RU"/>
        </a:p>
      </dgm:t>
    </dgm:pt>
    <dgm:pt modelId="{53DC18D2-31A2-4521-B2EE-D8AC48386E44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Финансовые управления РТ</a:t>
          </a:r>
        </a:p>
      </dgm:t>
    </dgm:pt>
    <dgm:pt modelId="{B0F05CB6-C66F-4358-BF3D-2CFD82D8A3D4}" type="parTrans" cxnId="{80B8F1C3-B8BD-4CDF-B6CA-DE47C67A3E62}">
      <dgm:prSet/>
      <dgm:spPr/>
      <dgm:t>
        <a:bodyPr/>
        <a:lstStyle/>
        <a:p>
          <a:endParaRPr lang="ru-RU"/>
        </a:p>
      </dgm:t>
    </dgm:pt>
    <dgm:pt modelId="{8E2E42DB-C524-4644-9442-72D89ABB96C6}" type="sibTrans" cxnId="{80B8F1C3-B8BD-4CDF-B6CA-DE47C67A3E62}">
      <dgm:prSet/>
      <dgm:spPr/>
      <dgm:t>
        <a:bodyPr/>
        <a:lstStyle/>
        <a:p>
          <a:endParaRPr lang="ru-RU"/>
        </a:p>
      </dgm:t>
    </dgm:pt>
    <dgm:pt modelId="{813C61D5-4F7D-497E-9F05-F5CB8FB98024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Финансовые управления РТ, ГРБС Республиканского бюджета РТ</a:t>
          </a:r>
        </a:p>
      </dgm:t>
    </dgm:pt>
    <dgm:pt modelId="{3608D221-7E9F-47F6-8201-876D8A4C857A}" type="parTrans" cxnId="{B4857A08-DEF6-4FE1-A78B-5DB45DE06542}">
      <dgm:prSet/>
      <dgm:spPr/>
      <dgm:t>
        <a:bodyPr/>
        <a:lstStyle/>
        <a:p>
          <a:endParaRPr lang="ru-RU"/>
        </a:p>
      </dgm:t>
    </dgm:pt>
    <dgm:pt modelId="{17AD177A-A1A7-43C5-B097-4C979EC5749D}" type="sibTrans" cxnId="{B4857A08-DEF6-4FE1-A78B-5DB45DE06542}">
      <dgm:prSet/>
      <dgm:spPr/>
      <dgm:t>
        <a:bodyPr/>
        <a:lstStyle/>
        <a:p>
          <a:endParaRPr lang="ru-RU"/>
        </a:p>
      </dgm:t>
    </dgm:pt>
    <dgm:pt modelId="{B81068C6-129A-40DC-AFD9-B591D6F311B5}" type="pres">
      <dgm:prSet presAssocID="{ED5A16A8-D5C1-4E35-8148-40777C51DE4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9D54197-0936-4D3E-9714-4632892E1A65}" type="pres">
      <dgm:prSet presAssocID="{19A32242-F303-4CB9-B511-A413718902E1}" presName="root1" presStyleCnt="0"/>
      <dgm:spPr/>
    </dgm:pt>
    <dgm:pt modelId="{371BE718-EA83-4489-A67C-116C57A41FB3}" type="pres">
      <dgm:prSet presAssocID="{19A32242-F303-4CB9-B511-A413718902E1}" presName="LevelOneTextNode" presStyleLbl="node0" presStyleIdx="0" presStyleCnt="1">
        <dgm:presLayoutVars>
          <dgm:chPref val="3"/>
        </dgm:presLayoutVars>
      </dgm:prSet>
      <dgm:spPr/>
    </dgm:pt>
    <dgm:pt modelId="{73BAE204-FB08-45A0-86AF-9182E3E736E3}" type="pres">
      <dgm:prSet presAssocID="{19A32242-F303-4CB9-B511-A413718902E1}" presName="level2hierChild" presStyleCnt="0"/>
      <dgm:spPr/>
    </dgm:pt>
    <dgm:pt modelId="{1D738A7A-60A8-40C4-B0DB-435ED17E44B7}" type="pres">
      <dgm:prSet presAssocID="{EEBFAA39-826E-45B5-BFDC-2B52D1423D4A}" presName="conn2-1" presStyleLbl="parChTrans1D2" presStyleIdx="0" presStyleCnt="2"/>
      <dgm:spPr/>
    </dgm:pt>
    <dgm:pt modelId="{88ABF4EE-20EE-48F3-B60A-29B7F0D064E5}" type="pres">
      <dgm:prSet presAssocID="{EEBFAA39-826E-45B5-BFDC-2B52D1423D4A}" presName="connTx" presStyleLbl="parChTrans1D2" presStyleIdx="0" presStyleCnt="2"/>
      <dgm:spPr/>
    </dgm:pt>
    <dgm:pt modelId="{6480988A-9F32-4995-A82E-F84D9846F593}" type="pres">
      <dgm:prSet presAssocID="{C17C7607-12C3-492B-A7D2-98FEE045235C}" presName="root2" presStyleCnt="0"/>
      <dgm:spPr/>
    </dgm:pt>
    <dgm:pt modelId="{F6F9114E-D4F0-486C-8173-BB7F4BBEDC04}" type="pres">
      <dgm:prSet presAssocID="{C17C7607-12C3-492B-A7D2-98FEE045235C}" presName="LevelTwoTextNode" presStyleLbl="node2" presStyleIdx="0" presStyleCnt="2">
        <dgm:presLayoutVars>
          <dgm:chPref val="3"/>
        </dgm:presLayoutVars>
      </dgm:prSet>
      <dgm:spPr/>
    </dgm:pt>
    <dgm:pt modelId="{28A802B2-167C-4E3C-B2E6-7D4F85FA37CF}" type="pres">
      <dgm:prSet presAssocID="{C17C7607-12C3-492B-A7D2-98FEE045235C}" presName="level3hierChild" presStyleCnt="0"/>
      <dgm:spPr/>
    </dgm:pt>
    <dgm:pt modelId="{2120A366-617D-4110-A89A-47EA26EFFA65}" type="pres">
      <dgm:prSet presAssocID="{B0F05CB6-C66F-4358-BF3D-2CFD82D8A3D4}" presName="conn2-1" presStyleLbl="parChTrans1D3" presStyleIdx="0" presStyleCnt="2"/>
      <dgm:spPr/>
    </dgm:pt>
    <dgm:pt modelId="{C915A116-DE77-45E7-8F25-6121E84E3CFE}" type="pres">
      <dgm:prSet presAssocID="{B0F05CB6-C66F-4358-BF3D-2CFD82D8A3D4}" presName="connTx" presStyleLbl="parChTrans1D3" presStyleIdx="0" presStyleCnt="2"/>
      <dgm:spPr/>
    </dgm:pt>
    <dgm:pt modelId="{7DF0C1B7-F3F4-4761-B405-617463C08B47}" type="pres">
      <dgm:prSet presAssocID="{53DC18D2-31A2-4521-B2EE-D8AC48386E44}" presName="root2" presStyleCnt="0"/>
      <dgm:spPr/>
    </dgm:pt>
    <dgm:pt modelId="{8E823D2F-410D-4E8B-B11C-02D20ECA5531}" type="pres">
      <dgm:prSet presAssocID="{53DC18D2-31A2-4521-B2EE-D8AC48386E44}" presName="LevelTwoTextNode" presStyleLbl="node3" presStyleIdx="0" presStyleCnt="2">
        <dgm:presLayoutVars>
          <dgm:chPref val="3"/>
        </dgm:presLayoutVars>
      </dgm:prSet>
      <dgm:spPr/>
    </dgm:pt>
    <dgm:pt modelId="{66ED50CB-0BA4-40D4-BE63-36A6DCAB07FA}" type="pres">
      <dgm:prSet presAssocID="{53DC18D2-31A2-4521-B2EE-D8AC48386E44}" presName="level3hierChild" presStyleCnt="0"/>
      <dgm:spPr/>
    </dgm:pt>
    <dgm:pt modelId="{34D12FE0-7AB7-4D5A-A516-F91BD213EF88}" type="pres">
      <dgm:prSet presAssocID="{9B816829-DAA4-4978-A7C5-204416173620}" presName="conn2-1" presStyleLbl="parChTrans1D2" presStyleIdx="1" presStyleCnt="2"/>
      <dgm:spPr/>
    </dgm:pt>
    <dgm:pt modelId="{C2A70272-51D3-4416-A134-7133D64626A8}" type="pres">
      <dgm:prSet presAssocID="{9B816829-DAA4-4978-A7C5-204416173620}" presName="connTx" presStyleLbl="parChTrans1D2" presStyleIdx="1" presStyleCnt="2"/>
      <dgm:spPr/>
    </dgm:pt>
    <dgm:pt modelId="{AC81E71C-2C2A-4845-9800-377CA491E83A}" type="pres">
      <dgm:prSet presAssocID="{6E06BA0D-45C0-4BCE-9726-0B91818E12F2}" presName="root2" presStyleCnt="0"/>
      <dgm:spPr/>
    </dgm:pt>
    <dgm:pt modelId="{C503F81E-9F5B-4C41-8A87-6887C980B998}" type="pres">
      <dgm:prSet presAssocID="{6E06BA0D-45C0-4BCE-9726-0B91818E12F2}" presName="LevelTwoTextNode" presStyleLbl="node2" presStyleIdx="1" presStyleCnt="2">
        <dgm:presLayoutVars>
          <dgm:chPref val="3"/>
        </dgm:presLayoutVars>
      </dgm:prSet>
      <dgm:spPr/>
    </dgm:pt>
    <dgm:pt modelId="{ECA34823-8494-424B-AE1C-1E03AA4BB761}" type="pres">
      <dgm:prSet presAssocID="{6E06BA0D-45C0-4BCE-9726-0B91818E12F2}" presName="level3hierChild" presStyleCnt="0"/>
      <dgm:spPr/>
    </dgm:pt>
    <dgm:pt modelId="{6541C340-8700-4216-9AB4-221DBBB884EF}" type="pres">
      <dgm:prSet presAssocID="{3608D221-7E9F-47F6-8201-876D8A4C857A}" presName="conn2-1" presStyleLbl="parChTrans1D3" presStyleIdx="1" presStyleCnt="2"/>
      <dgm:spPr/>
    </dgm:pt>
    <dgm:pt modelId="{9D4CD132-A083-4B8A-9FCA-82B9B23D03C3}" type="pres">
      <dgm:prSet presAssocID="{3608D221-7E9F-47F6-8201-876D8A4C857A}" presName="connTx" presStyleLbl="parChTrans1D3" presStyleIdx="1" presStyleCnt="2"/>
      <dgm:spPr/>
    </dgm:pt>
    <dgm:pt modelId="{9A88E111-5FC3-41B4-9877-126DE5C547E0}" type="pres">
      <dgm:prSet presAssocID="{813C61D5-4F7D-497E-9F05-F5CB8FB98024}" presName="root2" presStyleCnt="0"/>
      <dgm:spPr/>
    </dgm:pt>
    <dgm:pt modelId="{E7F4B39C-38BD-4608-A933-DFF5CABCD600}" type="pres">
      <dgm:prSet presAssocID="{813C61D5-4F7D-497E-9F05-F5CB8FB98024}" presName="LevelTwoTextNode" presStyleLbl="node3" presStyleIdx="1" presStyleCnt="2">
        <dgm:presLayoutVars>
          <dgm:chPref val="3"/>
        </dgm:presLayoutVars>
      </dgm:prSet>
      <dgm:spPr/>
    </dgm:pt>
    <dgm:pt modelId="{8D886D93-0FA5-4F51-8EF2-5D23092D092E}" type="pres">
      <dgm:prSet presAssocID="{813C61D5-4F7D-497E-9F05-F5CB8FB98024}" presName="level3hierChild" presStyleCnt="0"/>
      <dgm:spPr/>
    </dgm:pt>
  </dgm:ptLst>
  <dgm:cxnLst>
    <dgm:cxn modelId="{4E351B04-243D-4B11-8D23-6D7E3AACA0FF}" type="presOf" srcId="{B0F05CB6-C66F-4358-BF3D-2CFD82D8A3D4}" destId="{2120A366-617D-4110-A89A-47EA26EFFA65}" srcOrd="0" destOrd="0" presId="urn:microsoft.com/office/officeart/2008/layout/HorizontalMultiLevelHierarchy"/>
    <dgm:cxn modelId="{0C9E9A06-B91D-4F20-AB3E-253A2E798529}" type="presOf" srcId="{EEBFAA39-826E-45B5-BFDC-2B52D1423D4A}" destId="{1D738A7A-60A8-40C4-B0DB-435ED17E44B7}" srcOrd="0" destOrd="0" presId="urn:microsoft.com/office/officeart/2008/layout/HorizontalMultiLevelHierarchy"/>
    <dgm:cxn modelId="{34B84D07-DCD3-4112-9C86-A1A9C78C20DB}" type="presOf" srcId="{B0F05CB6-C66F-4358-BF3D-2CFD82D8A3D4}" destId="{C915A116-DE77-45E7-8F25-6121E84E3CFE}" srcOrd="1" destOrd="0" presId="urn:microsoft.com/office/officeart/2008/layout/HorizontalMultiLevelHierarchy"/>
    <dgm:cxn modelId="{B4857A08-DEF6-4FE1-A78B-5DB45DE06542}" srcId="{6E06BA0D-45C0-4BCE-9726-0B91818E12F2}" destId="{813C61D5-4F7D-497E-9F05-F5CB8FB98024}" srcOrd="0" destOrd="0" parTransId="{3608D221-7E9F-47F6-8201-876D8A4C857A}" sibTransId="{17AD177A-A1A7-43C5-B097-4C979EC5749D}"/>
    <dgm:cxn modelId="{8AEC9232-795F-41E6-92E9-FD8E9FD02C3E}" type="presOf" srcId="{3608D221-7E9F-47F6-8201-876D8A4C857A}" destId="{6541C340-8700-4216-9AB4-221DBBB884EF}" srcOrd="0" destOrd="0" presId="urn:microsoft.com/office/officeart/2008/layout/HorizontalMultiLevelHierarchy"/>
    <dgm:cxn modelId="{70E7ED3C-E00A-4A9A-8DA0-3880673DD69A}" type="presOf" srcId="{813C61D5-4F7D-497E-9F05-F5CB8FB98024}" destId="{E7F4B39C-38BD-4608-A933-DFF5CABCD600}" srcOrd="0" destOrd="0" presId="urn:microsoft.com/office/officeart/2008/layout/HorizontalMultiLevelHierarchy"/>
    <dgm:cxn modelId="{604BD53E-1B8C-404C-ADE3-54B7DC383A3A}" type="presOf" srcId="{9B816829-DAA4-4978-A7C5-204416173620}" destId="{C2A70272-51D3-4416-A134-7133D64626A8}" srcOrd="1" destOrd="0" presId="urn:microsoft.com/office/officeart/2008/layout/HorizontalMultiLevelHierarchy"/>
    <dgm:cxn modelId="{A0CA7640-BF96-44E7-9C22-9C8829336CF4}" type="presOf" srcId="{6E06BA0D-45C0-4BCE-9726-0B91818E12F2}" destId="{C503F81E-9F5B-4C41-8A87-6887C980B998}" srcOrd="0" destOrd="0" presId="urn:microsoft.com/office/officeart/2008/layout/HorizontalMultiLevelHierarchy"/>
    <dgm:cxn modelId="{0049F261-E69C-4EB4-A02C-7CBD090F854B}" type="presOf" srcId="{19A32242-F303-4CB9-B511-A413718902E1}" destId="{371BE718-EA83-4489-A67C-116C57A41FB3}" srcOrd="0" destOrd="0" presId="urn:microsoft.com/office/officeart/2008/layout/HorizontalMultiLevelHierarchy"/>
    <dgm:cxn modelId="{A9F0D063-25EB-497B-951C-0F2C47CCD7E4}" srcId="{19A32242-F303-4CB9-B511-A413718902E1}" destId="{6E06BA0D-45C0-4BCE-9726-0B91818E12F2}" srcOrd="1" destOrd="0" parTransId="{9B816829-DAA4-4978-A7C5-204416173620}" sibTransId="{AD0416ED-A477-47C6-A5B9-CB7FDF2656EA}"/>
    <dgm:cxn modelId="{26C2534A-CE36-44CA-AD4C-EF04450D1D19}" type="presOf" srcId="{3608D221-7E9F-47F6-8201-876D8A4C857A}" destId="{9D4CD132-A083-4B8A-9FCA-82B9B23D03C3}" srcOrd="1" destOrd="0" presId="urn:microsoft.com/office/officeart/2008/layout/HorizontalMultiLevelHierarchy"/>
    <dgm:cxn modelId="{22225A4F-CFBF-4BD9-A47D-4665B76AACDC}" type="presOf" srcId="{9B816829-DAA4-4978-A7C5-204416173620}" destId="{34D12FE0-7AB7-4D5A-A516-F91BD213EF88}" srcOrd="0" destOrd="0" presId="urn:microsoft.com/office/officeart/2008/layout/HorizontalMultiLevelHierarchy"/>
    <dgm:cxn modelId="{5694AC86-1A05-4225-9A21-6F808BBBD06B}" type="presOf" srcId="{53DC18D2-31A2-4521-B2EE-D8AC48386E44}" destId="{8E823D2F-410D-4E8B-B11C-02D20ECA5531}" srcOrd="0" destOrd="0" presId="urn:microsoft.com/office/officeart/2008/layout/HorizontalMultiLevelHierarchy"/>
    <dgm:cxn modelId="{460E77BB-5DD7-4059-A5D0-A529CB45138C}" type="presOf" srcId="{C17C7607-12C3-492B-A7D2-98FEE045235C}" destId="{F6F9114E-D4F0-486C-8173-BB7F4BBEDC04}" srcOrd="0" destOrd="0" presId="urn:microsoft.com/office/officeart/2008/layout/HorizontalMultiLevelHierarchy"/>
    <dgm:cxn modelId="{708FCFC1-3351-4F1A-ACA8-EDA287B8AFF2}" srcId="{ED5A16A8-D5C1-4E35-8148-40777C51DE49}" destId="{19A32242-F303-4CB9-B511-A413718902E1}" srcOrd="0" destOrd="0" parTransId="{73C23932-BAE3-4DF5-AD70-2C58E606A8F4}" sibTransId="{CC72DAFF-B606-419F-8332-3898020FA3A8}"/>
    <dgm:cxn modelId="{80B8F1C3-B8BD-4CDF-B6CA-DE47C67A3E62}" srcId="{C17C7607-12C3-492B-A7D2-98FEE045235C}" destId="{53DC18D2-31A2-4521-B2EE-D8AC48386E44}" srcOrd="0" destOrd="0" parTransId="{B0F05CB6-C66F-4358-BF3D-2CFD82D8A3D4}" sibTransId="{8E2E42DB-C524-4644-9442-72D89ABB96C6}"/>
    <dgm:cxn modelId="{75393EDF-53A0-4FA5-88EF-FE54C7081E07}" type="presOf" srcId="{EEBFAA39-826E-45B5-BFDC-2B52D1423D4A}" destId="{88ABF4EE-20EE-48F3-B60A-29B7F0D064E5}" srcOrd="1" destOrd="0" presId="urn:microsoft.com/office/officeart/2008/layout/HorizontalMultiLevelHierarchy"/>
    <dgm:cxn modelId="{5774E7E4-5DC3-49A7-AC8A-32BADA5960CD}" srcId="{19A32242-F303-4CB9-B511-A413718902E1}" destId="{C17C7607-12C3-492B-A7D2-98FEE045235C}" srcOrd="0" destOrd="0" parTransId="{EEBFAA39-826E-45B5-BFDC-2B52D1423D4A}" sibTransId="{9D46AE88-4B01-4830-861D-833D98667BCD}"/>
    <dgm:cxn modelId="{58F053F7-FD17-44B7-81FA-7C4D8C4AF31C}" type="presOf" srcId="{ED5A16A8-D5C1-4E35-8148-40777C51DE49}" destId="{B81068C6-129A-40DC-AFD9-B591D6F311B5}" srcOrd="0" destOrd="0" presId="urn:microsoft.com/office/officeart/2008/layout/HorizontalMultiLevelHierarchy"/>
    <dgm:cxn modelId="{FDC9BF5F-FAB2-433D-AC5F-353D92BDA6BD}" type="presParOf" srcId="{B81068C6-129A-40DC-AFD9-B591D6F311B5}" destId="{79D54197-0936-4D3E-9714-4632892E1A65}" srcOrd="0" destOrd="0" presId="urn:microsoft.com/office/officeart/2008/layout/HorizontalMultiLevelHierarchy"/>
    <dgm:cxn modelId="{4A9CFCF4-73EC-43A3-BD9C-7556E33595E3}" type="presParOf" srcId="{79D54197-0936-4D3E-9714-4632892E1A65}" destId="{371BE718-EA83-4489-A67C-116C57A41FB3}" srcOrd="0" destOrd="0" presId="urn:microsoft.com/office/officeart/2008/layout/HorizontalMultiLevelHierarchy"/>
    <dgm:cxn modelId="{D48C3226-18A1-45FD-A27F-0EE5D325319A}" type="presParOf" srcId="{79D54197-0936-4D3E-9714-4632892E1A65}" destId="{73BAE204-FB08-45A0-86AF-9182E3E736E3}" srcOrd="1" destOrd="0" presId="urn:microsoft.com/office/officeart/2008/layout/HorizontalMultiLevelHierarchy"/>
    <dgm:cxn modelId="{28507A4A-83C2-41FA-AFB8-438C8AE9CC93}" type="presParOf" srcId="{73BAE204-FB08-45A0-86AF-9182E3E736E3}" destId="{1D738A7A-60A8-40C4-B0DB-435ED17E44B7}" srcOrd="0" destOrd="0" presId="urn:microsoft.com/office/officeart/2008/layout/HorizontalMultiLevelHierarchy"/>
    <dgm:cxn modelId="{3A6D615D-174D-489D-8439-32433F62D59E}" type="presParOf" srcId="{1D738A7A-60A8-40C4-B0DB-435ED17E44B7}" destId="{88ABF4EE-20EE-48F3-B60A-29B7F0D064E5}" srcOrd="0" destOrd="0" presId="urn:microsoft.com/office/officeart/2008/layout/HorizontalMultiLevelHierarchy"/>
    <dgm:cxn modelId="{E0F705C8-CBC7-4C5A-8DCD-B5C12868FC85}" type="presParOf" srcId="{73BAE204-FB08-45A0-86AF-9182E3E736E3}" destId="{6480988A-9F32-4995-A82E-F84D9846F593}" srcOrd="1" destOrd="0" presId="urn:microsoft.com/office/officeart/2008/layout/HorizontalMultiLevelHierarchy"/>
    <dgm:cxn modelId="{AD950323-F239-4441-A39F-B91929E03A43}" type="presParOf" srcId="{6480988A-9F32-4995-A82E-F84D9846F593}" destId="{F6F9114E-D4F0-486C-8173-BB7F4BBEDC04}" srcOrd="0" destOrd="0" presId="urn:microsoft.com/office/officeart/2008/layout/HorizontalMultiLevelHierarchy"/>
    <dgm:cxn modelId="{0373B94E-7EB5-4B49-9556-B3FB2A22FB04}" type="presParOf" srcId="{6480988A-9F32-4995-A82E-F84D9846F593}" destId="{28A802B2-167C-4E3C-B2E6-7D4F85FA37CF}" srcOrd="1" destOrd="0" presId="urn:microsoft.com/office/officeart/2008/layout/HorizontalMultiLevelHierarchy"/>
    <dgm:cxn modelId="{59D89DCF-BF86-40D2-8416-F05ED896D42A}" type="presParOf" srcId="{28A802B2-167C-4E3C-B2E6-7D4F85FA37CF}" destId="{2120A366-617D-4110-A89A-47EA26EFFA65}" srcOrd="0" destOrd="0" presId="urn:microsoft.com/office/officeart/2008/layout/HorizontalMultiLevelHierarchy"/>
    <dgm:cxn modelId="{071F7DD9-B777-48C9-8D95-4C50E1987DA4}" type="presParOf" srcId="{2120A366-617D-4110-A89A-47EA26EFFA65}" destId="{C915A116-DE77-45E7-8F25-6121E84E3CFE}" srcOrd="0" destOrd="0" presId="urn:microsoft.com/office/officeart/2008/layout/HorizontalMultiLevelHierarchy"/>
    <dgm:cxn modelId="{7F0E1848-BC8E-4841-A042-A76BC3CE902C}" type="presParOf" srcId="{28A802B2-167C-4E3C-B2E6-7D4F85FA37CF}" destId="{7DF0C1B7-F3F4-4761-B405-617463C08B47}" srcOrd="1" destOrd="0" presId="urn:microsoft.com/office/officeart/2008/layout/HorizontalMultiLevelHierarchy"/>
    <dgm:cxn modelId="{C288585F-AC01-4318-B89D-EF01F2238DEB}" type="presParOf" srcId="{7DF0C1B7-F3F4-4761-B405-617463C08B47}" destId="{8E823D2F-410D-4E8B-B11C-02D20ECA5531}" srcOrd="0" destOrd="0" presId="urn:microsoft.com/office/officeart/2008/layout/HorizontalMultiLevelHierarchy"/>
    <dgm:cxn modelId="{B1C846FC-9206-4CCE-BECD-936B4D8FA914}" type="presParOf" srcId="{7DF0C1B7-F3F4-4761-B405-617463C08B47}" destId="{66ED50CB-0BA4-40D4-BE63-36A6DCAB07FA}" srcOrd="1" destOrd="0" presId="urn:microsoft.com/office/officeart/2008/layout/HorizontalMultiLevelHierarchy"/>
    <dgm:cxn modelId="{3096C8A9-7997-4B14-996B-38AF86223586}" type="presParOf" srcId="{73BAE204-FB08-45A0-86AF-9182E3E736E3}" destId="{34D12FE0-7AB7-4D5A-A516-F91BD213EF88}" srcOrd="2" destOrd="0" presId="urn:microsoft.com/office/officeart/2008/layout/HorizontalMultiLevelHierarchy"/>
    <dgm:cxn modelId="{0B9057AF-275F-46DF-95E3-7F257C42787B}" type="presParOf" srcId="{34D12FE0-7AB7-4D5A-A516-F91BD213EF88}" destId="{C2A70272-51D3-4416-A134-7133D64626A8}" srcOrd="0" destOrd="0" presId="urn:microsoft.com/office/officeart/2008/layout/HorizontalMultiLevelHierarchy"/>
    <dgm:cxn modelId="{5E2599B6-D94E-44EA-BA5D-8002E6D61342}" type="presParOf" srcId="{73BAE204-FB08-45A0-86AF-9182E3E736E3}" destId="{AC81E71C-2C2A-4845-9800-377CA491E83A}" srcOrd="3" destOrd="0" presId="urn:microsoft.com/office/officeart/2008/layout/HorizontalMultiLevelHierarchy"/>
    <dgm:cxn modelId="{394C20AA-0BFF-42CE-9E84-BD24775F9E30}" type="presParOf" srcId="{AC81E71C-2C2A-4845-9800-377CA491E83A}" destId="{C503F81E-9F5B-4C41-8A87-6887C980B998}" srcOrd="0" destOrd="0" presId="urn:microsoft.com/office/officeart/2008/layout/HorizontalMultiLevelHierarchy"/>
    <dgm:cxn modelId="{34B3024D-61BD-42FA-B42E-EEAB374CE35D}" type="presParOf" srcId="{AC81E71C-2C2A-4845-9800-377CA491E83A}" destId="{ECA34823-8494-424B-AE1C-1E03AA4BB761}" srcOrd="1" destOrd="0" presId="urn:microsoft.com/office/officeart/2008/layout/HorizontalMultiLevelHierarchy"/>
    <dgm:cxn modelId="{4A67619B-83F7-4567-9483-3878B3FE8B5D}" type="presParOf" srcId="{ECA34823-8494-424B-AE1C-1E03AA4BB761}" destId="{6541C340-8700-4216-9AB4-221DBBB884EF}" srcOrd="0" destOrd="0" presId="urn:microsoft.com/office/officeart/2008/layout/HorizontalMultiLevelHierarchy"/>
    <dgm:cxn modelId="{608A5EDD-E41B-4057-AA7F-9B1C4837D9A5}" type="presParOf" srcId="{6541C340-8700-4216-9AB4-221DBBB884EF}" destId="{9D4CD132-A083-4B8A-9FCA-82B9B23D03C3}" srcOrd="0" destOrd="0" presId="urn:microsoft.com/office/officeart/2008/layout/HorizontalMultiLevelHierarchy"/>
    <dgm:cxn modelId="{32C9200E-5368-468F-BEC1-D766E891E356}" type="presParOf" srcId="{ECA34823-8494-424B-AE1C-1E03AA4BB761}" destId="{9A88E111-5FC3-41B4-9877-126DE5C547E0}" srcOrd="1" destOrd="0" presId="urn:microsoft.com/office/officeart/2008/layout/HorizontalMultiLevelHierarchy"/>
    <dgm:cxn modelId="{8459A323-F37A-4485-96D8-DDC29C5A4468}" type="presParOf" srcId="{9A88E111-5FC3-41B4-9877-126DE5C547E0}" destId="{E7F4B39C-38BD-4608-A933-DFF5CABCD600}" srcOrd="0" destOrd="0" presId="urn:microsoft.com/office/officeart/2008/layout/HorizontalMultiLevelHierarchy"/>
    <dgm:cxn modelId="{576A1E51-1B7A-4981-A8AA-182169B5AA91}" type="presParOf" srcId="{9A88E111-5FC3-41B4-9877-126DE5C547E0}" destId="{8D886D93-0FA5-4F51-8EF2-5D23092D092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29A0BFB-D96D-4644-A6A5-227076CB8112}" type="doc">
      <dgm:prSet loTypeId="urn:microsoft.com/office/officeart/2005/8/layout/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D3C6E9-9663-4DB8-8992-AD36A35FB5C6}">
      <dgm:prSet phldrT="[Текст]" custT="1"/>
      <dgm:spPr/>
      <dgm:t>
        <a:bodyPr/>
        <a:lstStyle/>
        <a:p>
          <a:r>
            <a:rPr lang="ru-RU" sz="1400" b="1" dirty="0"/>
            <a:t>Ежедневная загрузка ф.0531814 Сводная ведомость по кассовым поступлениям (ежедневная) АС «Бюджет»</a:t>
          </a:r>
        </a:p>
      </dgm:t>
    </dgm:pt>
    <dgm:pt modelId="{2B12A6BA-0367-4817-A4E6-7A8B28B8848B}" type="parTrans" cxnId="{5DA8B4E8-6AF1-4861-974D-C8F36CA51EC5}">
      <dgm:prSet/>
      <dgm:spPr/>
      <dgm:t>
        <a:bodyPr/>
        <a:lstStyle/>
        <a:p>
          <a:endParaRPr lang="ru-RU"/>
        </a:p>
      </dgm:t>
    </dgm:pt>
    <dgm:pt modelId="{C11722D2-11DF-47B6-AF19-E0DF96E3A73F}" type="sibTrans" cxnId="{5DA8B4E8-6AF1-4861-974D-C8F36CA51EC5}">
      <dgm:prSet/>
      <dgm:spPr/>
      <dgm:t>
        <a:bodyPr/>
        <a:lstStyle/>
        <a:p>
          <a:endParaRPr lang="ru-RU"/>
        </a:p>
      </dgm:t>
    </dgm:pt>
    <dgm:pt modelId="{8185C0CC-BBE1-4C61-B6E6-2E8E34B46553}">
      <dgm:prSet phldrT="[Текст]" custT="1"/>
      <dgm:spPr/>
      <dgm:t>
        <a:bodyPr/>
        <a:lstStyle/>
        <a:p>
          <a:r>
            <a:rPr lang="ru-RU" sz="1400" b="1" dirty="0"/>
            <a:t>Ежедневная загрузка ф.0531813 Сводная ведомость по кассовым выплатам из бюджета (ежедневная) АС «Бюджет»</a:t>
          </a:r>
        </a:p>
      </dgm:t>
    </dgm:pt>
    <dgm:pt modelId="{C2C0A6FF-7BC6-456E-9FB4-B7E4996208F4}" type="parTrans" cxnId="{3B33E80B-65F9-428F-89DF-C55DD8099714}">
      <dgm:prSet/>
      <dgm:spPr/>
      <dgm:t>
        <a:bodyPr/>
        <a:lstStyle/>
        <a:p>
          <a:endParaRPr lang="ru-RU"/>
        </a:p>
      </dgm:t>
    </dgm:pt>
    <dgm:pt modelId="{EC18AB43-0D19-4F31-AFB3-13D766A0A6D5}" type="sibTrans" cxnId="{3B33E80B-65F9-428F-89DF-C55DD8099714}">
      <dgm:prSet/>
      <dgm:spPr/>
      <dgm:t>
        <a:bodyPr/>
        <a:lstStyle/>
        <a:p>
          <a:endParaRPr lang="ru-RU"/>
        </a:p>
      </dgm:t>
    </dgm:pt>
    <dgm:pt modelId="{3F29B34A-B3FF-4569-B225-3C6B37F31709}">
      <dgm:prSet phldrT="[Текст]" custT="1"/>
      <dgm:spPr/>
      <dgm:t>
        <a:bodyPr/>
        <a:lstStyle/>
        <a:p>
          <a:r>
            <a:rPr lang="ru-RU" sz="1400" b="1" dirty="0"/>
            <a:t>Формирование ф конце месяца ф.0503124</a:t>
          </a:r>
        </a:p>
      </dgm:t>
    </dgm:pt>
    <dgm:pt modelId="{3D2A3D4B-C26F-4D2F-8C9F-C3A4AF38F2E5}" type="parTrans" cxnId="{51441869-A406-4FBA-8C43-E7230E91DED5}">
      <dgm:prSet/>
      <dgm:spPr/>
      <dgm:t>
        <a:bodyPr/>
        <a:lstStyle/>
        <a:p>
          <a:endParaRPr lang="ru-RU"/>
        </a:p>
      </dgm:t>
    </dgm:pt>
    <dgm:pt modelId="{5124EC82-5479-4227-8FD3-393FD556826B}" type="sibTrans" cxnId="{51441869-A406-4FBA-8C43-E7230E91DED5}">
      <dgm:prSet/>
      <dgm:spPr/>
      <dgm:t>
        <a:bodyPr/>
        <a:lstStyle/>
        <a:p>
          <a:endParaRPr lang="ru-RU"/>
        </a:p>
      </dgm:t>
    </dgm:pt>
    <dgm:pt modelId="{97C58499-C023-4104-AB3E-016F54BFEE16}">
      <dgm:prSet phldrT="[Текст]" custT="1"/>
      <dgm:spPr/>
      <dgm:t>
        <a:bodyPr/>
        <a:lstStyle/>
        <a:p>
          <a:r>
            <a:rPr lang="ru-RU" sz="1400" b="1" dirty="0"/>
            <a:t>Выгрузка формы из АС «Бюджет» и загрузка в ПК «Веб-Консолидация»</a:t>
          </a:r>
        </a:p>
      </dgm:t>
    </dgm:pt>
    <dgm:pt modelId="{DA8DCC01-84F2-489E-A75F-27EBF76A874A}" type="parTrans" cxnId="{5F21538B-D473-4AFC-B714-5C8949BC0CF2}">
      <dgm:prSet/>
      <dgm:spPr/>
      <dgm:t>
        <a:bodyPr/>
        <a:lstStyle/>
        <a:p>
          <a:endParaRPr lang="ru-RU"/>
        </a:p>
      </dgm:t>
    </dgm:pt>
    <dgm:pt modelId="{0ED3ED1E-058D-4D86-A106-7A6828867134}" type="sibTrans" cxnId="{5F21538B-D473-4AFC-B714-5C8949BC0CF2}">
      <dgm:prSet/>
      <dgm:spPr/>
      <dgm:t>
        <a:bodyPr/>
        <a:lstStyle/>
        <a:p>
          <a:endParaRPr lang="ru-RU"/>
        </a:p>
      </dgm:t>
    </dgm:pt>
    <dgm:pt modelId="{624A9B8D-D4D6-47F4-9FC4-3F3D97BA32BA}">
      <dgm:prSet phldrT="[Текст]" custT="1"/>
      <dgm:spPr/>
      <dgm:t>
        <a:bodyPr/>
        <a:lstStyle/>
        <a:p>
          <a:r>
            <a:rPr lang="ru-RU" sz="1400" b="1" dirty="0"/>
            <a:t>Загрузка ф. 0503151в ПК «Веб-Консолидация»</a:t>
          </a:r>
        </a:p>
      </dgm:t>
    </dgm:pt>
    <dgm:pt modelId="{2066A98C-3A39-4AC8-8C3F-EDAA24994BCA}" type="parTrans" cxnId="{B39EC93E-C9AD-4586-B9CC-AFEF9791CB75}">
      <dgm:prSet/>
      <dgm:spPr/>
      <dgm:t>
        <a:bodyPr/>
        <a:lstStyle/>
        <a:p>
          <a:endParaRPr lang="ru-RU"/>
        </a:p>
      </dgm:t>
    </dgm:pt>
    <dgm:pt modelId="{82F82ACA-616B-475A-A8EA-D3E769FF820B}" type="sibTrans" cxnId="{B39EC93E-C9AD-4586-B9CC-AFEF9791CB75}">
      <dgm:prSet/>
      <dgm:spPr/>
      <dgm:t>
        <a:bodyPr/>
        <a:lstStyle/>
        <a:p>
          <a:endParaRPr lang="ru-RU"/>
        </a:p>
      </dgm:t>
    </dgm:pt>
    <dgm:pt modelId="{035B6DF2-6398-4E23-99C9-6BD3C128A8AF}">
      <dgm:prSet phldrT="[Текст]" custT="1"/>
      <dgm:spPr/>
      <dgm:t>
        <a:bodyPr/>
        <a:lstStyle/>
        <a:p>
          <a:r>
            <a:rPr lang="ru-RU" sz="1400" b="1" dirty="0"/>
            <a:t>Проверка по контрольным соотношениям ф.0503124 и 0503151</a:t>
          </a:r>
        </a:p>
      </dgm:t>
    </dgm:pt>
    <dgm:pt modelId="{61F5D3EF-F068-487F-9A12-09A2D2F5B3D9}" type="parTrans" cxnId="{93A1D616-3408-4953-98B4-50D5E93B5F1F}">
      <dgm:prSet/>
      <dgm:spPr/>
      <dgm:t>
        <a:bodyPr/>
        <a:lstStyle/>
        <a:p>
          <a:endParaRPr lang="ru-RU"/>
        </a:p>
      </dgm:t>
    </dgm:pt>
    <dgm:pt modelId="{C68E96DD-B3E0-47D1-9936-BC1350D994E6}" type="sibTrans" cxnId="{93A1D616-3408-4953-98B4-50D5E93B5F1F}">
      <dgm:prSet/>
      <dgm:spPr/>
      <dgm:t>
        <a:bodyPr/>
        <a:lstStyle/>
        <a:p>
          <a:endParaRPr lang="ru-RU"/>
        </a:p>
      </dgm:t>
    </dgm:pt>
    <dgm:pt modelId="{9F917FCF-47DB-473E-BC16-DC715E1185F6}" type="pres">
      <dgm:prSet presAssocID="{C29A0BFB-D96D-4644-A6A5-227076CB8112}" presName="diagram" presStyleCnt="0">
        <dgm:presLayoutVars>
          <dgm:dir/>
          <dgm:resizeHandles val="exact"/>
        </dgm:presLayoutVars>
      </dgm:prSet>
      <dgm:spPr/>
    </dgm:pt>
    <dgm:pt modelId="{9FC0F414-3134-4522-A0CF-4CD4C68FF36F}" type="pres">
      <dgm:prSet presAssocID="{68D3C6E9-9663-4DB8-8992-AD36A35FB5C6}" presName="node" presStyleLbl="node1" presStyleIdx="0" presStyleCnt="6">
        <dgm:presLayoutVars>
          <dgm:bulletEnabled val="1"/>
        </dgm:presLayoutVars>
      </dgm:prSet>
      <dgm:spPr/>
    </dgm:pt>
    <dgm:pt modelId="{2939867A-81D5-4795-9FC5-153DD707B57C}" type="pres">
      <dgm:prSet presAssocID="{C11722D2-11DF-47B6-AF19-E0DF96E3A73F}" presName="sibTrans" presStyleLbl="sibTrans2D1" presStyleIdx="0" presStyleCnt="5"/>
      <dgm:spPr/>
    </dgm:pt>
    <dgm:pt modelId="{909300F1-ACBC-4A33-AF49-0F03F9AB3A93}" type="pres">
      <dgm:prSet presAssocID="{C11722D2-11DF-47B6-AF19-E0DF96E3A73F}" presName="connectorText" presStyleLbl="sibTrans2D1" presStyleIdx="0" presStyleCnt="5"/>
      <dgm:spPr/>
    </dgm:pt>
    <dgm:pt modelId="{C7E411EB-809A-4412-9A02-4C3A62C3CC0C}" type="pres">
      <dgm:prSet presAssocID="{8185C0CC-BBE1-4C61-B6E6-2E8E34B46553}" presName="node" presStyleLbl="node1" presStyleIdx="1" presStyleCnt="6">
        <dgm:presLayoutVars>
          <dgm:bulletEnabled val="1"/>
        </dgm:presLayoutVars>
      </dgm:prSet>
      <dgm:spPr/>
    </dgm:pt>
    <dgm:pt modelId="{3C3C2E1E-A3C1-4325-AD7E-CC7F29BF4ED1}" type="pres">
      <dgm:prSet presAssocID="{EC18AB43-0D19-4F31-AFB3-13D766A0A6D5}" presName="sibTrans" presStyleLbl="sibTrans2D1" presStyleIdx="1" presStyleCnt="5"/>
      <dgm:spPr/>
    </dgm:pt>
    <dgm:pt modelId="{BBEA8DD0-1C2D-4701-BBC3-54B5CF0E8729}" type="pres">
      <dgm:prSet presAssocID="{EC18AB43-0D19-4F31-AFB3-13D766A0A6D5}" presName="connectorText" presStyleLbl="sibTrans2D1" presStyleIdx="1" presStyleCnt="5"/>
      <dgm:spPr/>
    </dgm:pt>
    <dgm:pt modelId="{D17D4B41-EF9E-4DA0-BD00-69734610F0ED}" type="pres">
      <dgm:prSet presAssocID="{3F29B34A-B3FF-4569-B225-3C6B37F31709}" presName="node" presStyleLbl="node1" presStyleIdx="2" presStyleCnt="6">
        <dgm:presLayoutVars>
          <dgm:bulletEnabled val="1"/>
        </dgm:presLayoutVars>
      </dgm:prSet>
      <dgm:spPr/>
    </dgm:pt>
    <dgm:pt modelId="{2B251AE3-E122-405C-A8B7-5580DB7C1107}" type="pres">
      <dgm:prSet presAssocID="{5124EC82-5479-4227-8FD3-393FD556826B}" presName="sibTrans" presStyleLbl="sibTrans2D1" presStyleIdx="2" presStyleCnt="5"/>
      <dgm:spPr/>
    </dgm:pt>
    <dgm:pt modelId="{434C3AFC-3941-425E-B3E1-FA7F586D0ACC}" type="pres">
      <dgm:prSet presAssocID="{5124EC82-5479-4227-8FD3-393FD556826B}" presName="connectorText" presStyleLbl="sibTrans2D1" presStyleIdx="2" presStyleCnt="5"/>
      <dgm:spPr/>
    </dgm:pt>
    <dgm:pt modelId="{6E5831AF-769F-4DDD-A11F-6F2D3CAF685C}" type="pres">
      <dgm:prSet presAssocID="{97C58499-C023-4104-AB3E-016F54BFEE16}" presName="node" presStyleLbl="node1" presStyleIdx="3" presStyleCnt="6">
        <dgm:presLayoutVars>
          <dgm:bulletEnabled val="1"/>
        </dgm:presLayoutVars>
      </dgm:prSet>
      <dgm:spPr/>
    </dgm:pt>
    <dgm:pt modelId="{7726EFD9-182E-4AD6-A3C7-C9C23086207A}" type="pres">
      <dgm:prSet presAssocID="{0ED3ED1E-058D-4D86-A106-7A6828867134}" presName="sibTrans" presStyleLbl="sibTrans2D1" presStyleIdx="3" presStyleCnt="5"/>
      <dgm:spPr/>
    </dgm:pt>
    <dgm:pt modelId="{555F8BC1-E74E-4071-A498-DC2737BD5996}" type="pres">
      <dgm:prSet presAssocID="{0ED3ED1E-058D-4D86-A106-7A6828867134}" presName="connectorText" presStyleLbl="sibTrans2D1" presStyleIdx="3" presStyleCnt="5"/>
      <dgm:spPr/>
    </dgm:pt>
    <dgm:pt modelId="{06E45B53-E2CA-408A-92BD-6616ABF5575F}" type="pres">
      <dgm:prSet presAssocID="{624A9B8D-D4D6-47F4-9FC4-3F3D97BA32BA}" presName="node" presStyleLbl="node1" presStyleIdx="4" presStyleCnt="6">
        <dgm:presLayoutVars>
          <dgm:bulletEnabled val="1"/>
        </dgm:presLayoutVars>
      </dgm:prSet>
      <dgm:spPr/>
    </dgm:pt>
    <dgm:pt modelId="{0955F04D-515D-421E-8CC2-DC58E035BABB}" type="pres">
      <dgm:prSet presAssocID="{82F82ACA-616B-475A-A8EA-D3E769FF820B}" presName="sibTrans" presStyleLbl="sibTrans2D1" presStyleIdx="4" presStyleCnt="5"/>
      <dgm:spPr/>
    </dgm:pt>
    <dgm:pt modelId="{C1F96A85-4155-407D-9617-9E94C99BF0C8}" type="pres">
      <dgm:prSet presAssocID="{82F82ACA-616B-475A-A8EA-D3E769FF820B}" presName="connectorText" presStyleLbl="sibTrans2D1" presStyleIdx="4" presStyleCnt="5"/>
      <dgm:spPr/>
    </dgm:pt>
    <dgm:pt modelId="{1F38F880-F8AD-42D1-AC46-EE477B829EDA}" type="pres">
      <dgm:prSet presAssocID="{035B6DF2-6398-4E23-99C9-6BD3C128A8AF}" presName="node" presStyleLbl="node1" presStyleIdx="5" presStyleCnt="6">
        <dgm:presLayoutVars>
          <dgm:bulletEnabled val="1"/>
        </dgm:presLayoutVars>
      </dgm:prSet>
      <dgm:spPr/>
    </dgm:pt>
  </dgm:ptLst>
  <dgm:cxnLst>
    <dgm:cxn modelId="{3B33E80B-65F9-428F-89DF-C55DD8099714}" srcId="{C29A0BFB-D96D-4644-A6A5-227076CB8112}" destId="{8185C0CC-BBE1-4C61-B6E6-2E8E34B46553}" srcOrd="1" destOrd="0" parTransId="{C2C0A6FF-7BC6-456E-9FB4-B7E4996208F4}" sibTransId="{EC18AB43-0D19-4F31-AFB3-13D766A0A6D5}"/>
    <dgm:cxn modelId="{A0A6C80F-01FB-4C26-B614-3A983B4B6042}" type="presOf" srcId="{8185C0CC-BBE1-4C61-B6E6-2E8E34B46553}" destId="{C7E411EB-809A-4412-9A02-4C3A62C3CC0C}" srcOrd="0" destOrd="0" presId="urn:microsoft.com/office/officeart/2005/8/layout/process5"/>
    <dgm:cxn modelId="{A7132A10-BCF9-4B70-B0A6-391D6C6FF965}" type="presOf" srcId="{EC18AB43-0D19-4F31-AFB3-13D766A0A6D5}" destId="{3C3C2E1E-A3C1-4325-AD7E-CC7F29BF4ED1}" srcOrd="0" destOrd="0" presId="urn:microsoft.com/office/officeart/2005/8/layout/process5"/>
    <dgm:cxn modelId="{93A1D616-3408-4953-98B4-50D5E93B5F1F}" srcId="{C29A0BFB-D96D-4644-A6A5-227076CB8112}" destId="{035B6DF2-6398-4E23-99C9-6BD3C128A8AF}" srcOrd="5" destOrd="0" parTransId="{61F5D3EF-F068-487F-9A12-09A2D2F5B3D9}" sibTransId="{C68E96DD-B3E0-47D1-9936-BC1350D994E6}"/>
    <dgm:cxn modelId="{8A3A821F-0F05-4308-98DE-AB3C1E47B713}" type="presOf" srcId="{82F82ACA-616B-475A-A8EA-D3E769FF820B}" destId="{C1F96A85-4155-407D-9617-9E94C99BF0C8}" srcOrd="1" destOrd="0" presId="urn:microsoft.com/office/officeart/2005/8/layout/process5"/>
    <dgm:cxn modelId="{AAE04E30-9899-433B-9718-24F3CCC0D750}" type="presOf" srcId="{3F29B34A-B3FF-4569-B225-3C6B37F31709}" destId="{D17D4B41-EF9E-4DA0-BD00-69734610F0ED}" srcOrd="0" destOrd="0" presId="urn:microsoft.com/office/officeart/2005/8/layout/process5"/>
    <dgm:cxn modelId="{11199B32-7A69-4C31-A048-24E81660E472}" type="presOf" srcId="{68D3C6E9-9663-4DB8-8992-AD36A35FB5C6}" destId="{9FC0F414-3134-4522-A0CF-4CD4C68FF36F}" srcOrd="0" destOrd="0" presId="urn:microsoft.com/office/officeart/2005/8/layout/process5"/>
    <dgm:cxn modelId="{6D58A937-690C-452B-ADC5-7BAFAC30EDE1}" type="presOf" srcId="{C29A0BFB-D96D-4644-A6A5-227076CB8112}" destId="{9F917FCF-47DB-473E-BC16-DC715E1185F6}" srcOrd="0" destOrd="0" presId="urn:microsoft.com/office/officeart/2005/8/layout/process5"/>
    <dgm:cxn modelId="{B39EC93E-C9AD-4586-B9CC-AFEF9791CB75}" srcId="{C29A0BFB-D96D-4644-A6A5-227076CB8112}" destId="{624A9B8D-D4D6-47F4-9FC4-3F3D97BA32BA}" srcOrd="4" destOrd="0" parTransId="{2066A98C-3A39-4AC8-8C3F-EDAA24994BCA}" sibTransId="{82F82ACA-616B-475A-A8EA-D3E769FF820B}"/>
    <dgm:cxn modelId="{09F62842-1A6A-4BBA-BF11-182ABCF57FF0}" type="presOf" srcId="{82F82ACA-616B-475A-A8EA-D3E769FF820B}" destId="{0955F04D-515D-421E-8CC2-DC58E035BABB}" srcOrd="0" destOrd="0" presId="urn:microsoft.com/office/officeart/2005/8/layout/process5"/>
    <dgm:cxn modelId="{51441869-A406-4FBA-8C43-E7230E91DED5}" srcId="{C29A0BFB-D96D-4644-A6A5-227076CB8112}" destId="{3F29B34A-B3FF-4569-B225-3C6B37F31709}" srcOrd="2" destOrd="0" parTransId="{3D2A3D4B-C26F-4D2F-8C9F-C3A4AF38F2E5}" sibTransId="{5124EC82-5479-4227-8FD3-393FD556826B}"/>
    <dgm:cxn modelId="{C5421F6D-217F-4C39-AFA4-B8D31AE61F98}" type="presOf" srcId="{EC18AB43-0D19-4F31-AFB3-13D766A0A6D5}" destId="{BBEA8DD0-1C2D-4701-BBC3-54B5CF0E8729}" srcOrd="1" destOrd="0" presId="urn:microsoft.com/office/officeart/2005/8/layout/process5"/>
    <dgm:cxn modelId="{349B046E-B6CC-4DF3-9BCE-6BF8BA96DA64}" type="presOf" srcId="{C11722D2-11DF-47B6-AF19-E0DF96E3A73F}" destId="{909300F1-ACBC-4A33-AF49-0F03F9AB3A93}" srcOrd="1" destOrd="0" presId="urn:microsoft.com/office/officeart/2005/8/layout/process5"/>
    <dgm:cxn modelId="{52676B74-87A1-4213-B795-54AAB52221DD}" type="presOf" srcId="{0ED3ED1E-058D-4D86-A106-7A6828867134}" destId="{7726EFD9-182E-4AD6-A3C7-C9C23086207A}" srcOrd="0" destOrd="0" presId="urn:microsoft.com/office/officeart/2005/8/layout/process5"/>
    <dgm:cxn modelId="{AC14F276-58DB-477B-AF74-88E4CAD96325}" type="presOf" srcId="{C11722D2-11DF-47B6-AF19-E0DF96E3A73F}" destId="{2939867A-81D5-4795-9FC5-153DD707B57C}" srcOrd="0" destOrd="0" presId="urn:microsoft.com/office/officeart/2005/8/layout/process5"/>
    <dgm:cxn modelId="{7CA05A7C-68EE-432D-A133-BA4A2CA54F8E}" type="presOf" srcId="{97C58499-C023-4104-AB3E-016F54BFEE16}" destId="{6E5831AF-769F-4DDD-A11F-6F2D3CAF685C}" srcOrd="0" destOrd="0" presId="urn:microsoft.com/office/officeart/2005/8/layout/process5"/>
    <dgm:cxn modelId="{FCCBC87E-0114-44EE-9240-ADA1E34A09F9}" type="presOf" srcId="{5124EC82-5479-4227-8FD3-393FD556826B}" destId="{2B251AE3-E122-405C-A8B7-5580DB7C1107}" srcOrd="0" destOrd="0" presId="urn:microsoft.com/office/officeart/2005/8/layout/process5"/>
    <dgm:cxn modelId="{282EA07F-46B7-4A01-8A9D-FEBD8ADF38ED}" type="presOf" srcId="{5124EC82-5479-4227-8FD3-393FD556826B}" destId="{434C3AFC-3941-425E-B3E1-FA7F586D0ACC}" srcOrd="1" destOrd="0" presId="urn:microsoft.com/office/officeart/2005/8/layout/process5"/>
    <dgm:cxn modelId="{5F21538B-D473-4AFC-B714-5C8949BC0CF2}" srcId="{C29A0BFB-D96D-4644-A6A5-227076CB8112}" destId="{97C58499-C023-4104-AB3E-016F54BFEE16}" srcOrd="3" destOrd="0" parTransId="{DA8DCC01-84F2-489E-A75F-27EBF76A874A}" sibTransId="{0ED3ED1E-058D-4D86-A106-7A6828867134}"/>
    <dgm:cxn modelId="{672839A7-E79F-4716-83F6-F9B5459441E4}" type="presOf" srcId="{0ED3ED1E-058D-4D86-A106-7A6828867134}" destId="{555F8BC1-E74E-4071-A498-DC2737BD5996}" srcOrd="1" destOrd="0" presId="urn:microsoft.com/office/officeart/2005/8/layout/process5"/>
    <dgm:cxn modelId="{D867D3AF-28A5-4543-8E45-6F9603BB86B9}" type="presOf" srcId="{035B6DF2-6398-4E23-99C9-6BD3C128A8AF}" destId="{1F38F880-F8AD-42D1-AC46-EE477B829EDA}" srcOrd="0" destOrd="0" presId="urn:microsoft.com/office/officeart/2005/8/layout/process5"/>
    <dgm:cxn modelId="{5DA8B4E8-6AF1-4861-974D-C8F36CA51EC5}" srcId="{C29A0BFB-D96D-4644-A6A5-227076CB8112}" destId="{68D3C6E9-9663-4DB8-8992-AD36A35FB5C6}" srcOrd="0" destOrd="0" parTransId="{2B12A6BA-0367-4817-A4E6-7A8B28B8848B}" sibTransId="{C11722D2-11DF-47B6-AF19-E0DF96E3A73F}"/>
    <dgm:cxn modelId="{5B7655F2-0D21-4859-A4C2-3EFCF19DFD66}" type="presOf" srcId="{624A9B8D-D4D6-47F4-9FC4-3F3D97BA32BA}" destId="{06E45B53-E2CA-408A-92BD-6616ABF5575F}" srcOrd="0" destOrd="0" presId="urn:microsoft.com/office/officeart/2005/8/layout/process5"/>
    <dgm:cxn modelId="{72885891-DB15-475E-BFC3-18FE988E4AEE}" type="presParOf" srcId="{9F917FCF-47DB-473E-BC16-DC715E1185F6}" destId="{9FC0F414-3134-4522-A0CF-4CD4C68FF36F}" srcOrd="0" destOrd="0" presId="urn:microsoft.com/office/officeart/2005/8/layout/process5"/>
    <dgm:cxn modelId="{196AFCCC-B316-474D-837C-ED8A51ABFA22}" type="presParOf" srcId="{9F917FCF-47DB-473E-BC16-DC715E1185F6}" destId="{2939867A-81D5-4795-9FC5-153DD707B57C}" srcOrd="1" destOrd="0" presId="urn:microsoft.com/office/officeart/2005/8/layout/process5"/>
    <dgm:cxn modelId="{3D1C7B48-2DCB-48C9-A2C3-AB168BD048B7}" type="presParOf" srcId="{2939867A-81D5-4795-9FC5-153DD707B57C}" destId="{909300F1-ACBC-4A33-AF49-0F03F9AB3A93}" srcOrd="0" destOrd="0" presId="urn:microsoft.com/office/officeart/2005/8/layout/process5"/>
    <dgm:cxn modelId="{A90DD344-B174-4A58-B6C0-0E7DC811124F}" type="presParOf" srcId="{9F917FCF-47DB-473E-BC16-DC715E1185F6}" destId="{C7E411EB-809A-4412-9A02-4C3A62C3CC0C}" srcOrd="2" destOrd="0" presId="urn:microsoft.com/office/officeart/2005/8/layout/process5"/>
    <dgm:cxn modelId="{7146D81D-532E-4CE9-A38F-CD5E76CA714D}" type="presParOf" srcId="{9F917FCF-47DB-473E-BC16-DC715E1185F6}" destId="{3C3C2E1E-A3C1-4325-AD7E-CC7F29BF4ED1}" srcOrd="3" destOrd="0" presId="urn:microsoft.com/office/officeart/2005/8/layout/process5"/>
    <dgm:cxn modelId="{EF943138-486F-430C-B447-CDEDB37309E4}" type="presParOf" srcId="{3C3C2E1E-A3C1-4325-AD7E-CC7F29BF4ED1}" destId="{BBEA8DD0-1C2D-4701-BBC3-54B5CF0E8729}" srcOrd="0" destOrd="0" presId="urn:microsoft.com/office/officeart/2005/8/layout/process5"/>
    <dgm:cxn modelId="{75D10961-2A06-4511-9300-CCE95C0A2C7D}" type="presParOf" srcId="{9F917FCF-47DB-473E-BC16-DC715E1185F6}" destId="{D17D4B41-EF9E-4DA0-BD00-69734610F0ED}" srcOrd="4" destOrd="0" presId="urn:microsoft.com/office/officeart/2005/8/layout/process5"/>
    <dgm:cxn modelId="{190555B3-9C21-4EA8-A917-56628C8B5871}" type="presParOf" srcId="{9F917FCF-47DB-473E-BC16-DC715E1185F6}" destId="{2B251AE3-E122-405C-A8B7-5580DB7C1107}" srcOrd="5" destOrd="0" presId="urn:microsoft.com/office/officeart/2005/8/layout/process5"/>
    <dgm:cxn modelId="{0397265F-DDF2-4429-A386-5E03CA2B4E1C}" type="presParOf" srcId="{2B251AE3-E122-405C-A8B7-5580DB7C1107}" destId="{434C3AFC-3941-425E-B3E1-FA7F586D0ACC}" srcOrd="0" destOrd="0" presId="urn:microsoft.com/office/officeart/2005/8/layout/process5"/>
    <dgm:cxn modelId="{47ACD38C-6AC5-4402-AD60-113C78E2FFF6}" type="presParOf" srcId="{9F917FCF-47DB-473E-BC16-DC715E1185F6}" destId="{6E5831AF-769F-4DDD-A11F-6F2D3CAF685C}" srcOrd="6" destOrd="0" presId="urn:microsoft.com/office/officeart/2005/8/layout/process5"/>
    <dgm:cxn modelId="{0423C4C0-73F8-4397-93B6-C0C9E072E3F0}" type="presParOf" srcId="{9F917FCF-47DB-473E-BC16-DC715E1185F6}" destId="{7726EFD9-182E-4AD6-A3C7-C9C23086207A}" srcOrd="7" destOrd="0" presId="urn:microsoft.com/office/officeart/2005/8/layout/process5"/>
    <dgm:cxn modelId="{10BDB816-7CA1-4A9C-BF7D-2014E819EFB4}" type="presParOf" srcId="{7726EFD9-182E-4AD6-A3C7-C9C23086207A}" destId="{555F8BC1-E74E-4071-A498-DC2737BD5996}" srcOrd="0" destOrd="0" presId="urn:microsoft.com/office/officeart/2005/8/layout/process5"/>
    <dgm:cxn modelId="{42A0849A-62D3-4892-8D1A-32D0418FA584}" type="presParOf" srcId="{9F917FCF-47DB-473E-BC16-DC715E1185F6}" destId="{06E45B53-E2CA-408A-92BD-6616ABF5575F}" srcOrd="8" destOrd="0" presId="urn:microsoft.com/office/officeart/2005/8/layout/process5"/>
    <dgm:cxn modelId="{CE5C98FA-2E01-4F24-A463-4D2D9695EE8C}" type="presParOf" srcId="{9F917FCF-47DB-473E-BC16-DC715E1185F6}" destId="{0955F04D-515D-421E-8CC2-DC58E035BABB}" srcOrd="9" destOrd="0" presId="urn:microsoft.com/office/officeart/2005/8/layout/process5"/>
    <dgm:cxn modelId="{AA65D11B-ACE0-4280-AD5B-2CB7B39EC385}" type="presParOf" srcId="{0955F04D-515D-421E-8CC2-DC58E035BABB}" destId="{C1F96A85-4155-407D-9617-9E94C99BF0C8}" srcOrd="0" destOrd="0" presId="urn:microsoft.com/office/officeart/2005/8/layout/process5"/>
    <dgm:cxn modelId="{A76467C0-5C38-4291-ABFD-DC3E68E4B08B}" type="presParOf" srcId="{9F917FCF-47DB-473E-BC16-DC715E1185F6}" destId="{1F38F880-F8AD-42D1-AC46-EE477B829EDA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22F6243-59EC-4509-852B-FC96BA8D5429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FFD21F-1E49-47CE-8FEB-611CA186E543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ф.0503124</a:t>
          </a:r>
        </a:p>
      </dgm:t>
    </dgm:pt>
    <dgm:pt modelId="{2C21B487-80DB-484B-8CBD-A502584D9EB6}" type="parTrans" cxnId="{2D4ED10D-49EA-4AA6-936F-88E33A8C6141}">
      <dgm:prSet/>
      <dgm:spPr/>
      <dgm:t>
        <a:bodyPr/>
        <a:lstStyle/>
        <a:p>
          <a:endParaRPr lang="ru-RU"/>
        </a:p>
      </dgm:t>
    </dgm:pt>
    <dgm:pt modelId="{AAE151A9-59C4-4D4F-8425-BB51C965C795}" type="sibTrans" cxnId="{2D4ED10D-49EA-4AA6-936F-88E33A8C6141}">
      <dgm:prSet/>
      <dgm:spPr/>
      <dgm:t>
        <a:bodyPr/>
        <a:lstStyle/>
        <a:p>
          <a:endParaRPr lang="ru-RU"/>
        </a:p>
      </dgm:t>
    </dgm:pt>
    <dgm:pt modelId="{49892AF9-31DB-4816-B7D9-C41BC1C42333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ф.0503127 нижестоящих</a:t>
          </a:r>
        </a:p>
      </dgm:t>
    </dgm:pt>
    <dgm:pt modelId="{C69D616F-2821-4587-9E05-0E75ECC6C6CE}" type="parTrans" cxnId="{06C498A2-6D8C-4C84-B86B-36658A0C3C4F}">
      <dgm:prSet/>
      <dgm:spPr/>
      <dgm:t>
        <a:bodyPr/>
        <a:lstStyle/>
        <a:p>
          <a:endParaRPr lang="ru-RU"/>
        </a:p>
      </dgm:t>
    </dgm:pt>
    <dgm:pt modelId="{96285CDD-374B-416E-9BFE-CF2C064733E8}" type="sibTrans" cxnId="{06C498A2-6D8C-4C84-B86B-36658A0C3C4F}">
      <dgm:prSet/>
      <dgm:spPr/>
      <dgm:t>
        <a:bodyPr/>
        <a:lstStyle/>
        <a:p>
          <a:endParaRPr lang="ru-RU"/>
        </a:p>
      </dgm:t>
    </dgm:pt>
    <dgm:pt modelId="{47F0874B-BC82-45F4-ABD2-0E4B01DB0D33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ф.0503151</a:t>
          </a:r>
        </a:p>
      </dgm:t>
    </dgm:pt>
    <dgm:pt modelId="{74F7066B-B5BD-4573-993F-307876A62691}" type="parTrans" cxnId="{C50C36D6-AC8F-4AAA-9311-A6C4874F8EFA}">
      <dgm:prSet/>
      <dgm:spPr/>
      <dgm:t>
        <a:bodyPr/>
        <a:lstStyle/>
        <a:p>
          <a:endParaRPr lang="ru-RU"/>
        </a:p>
      </dgm:t>
    </dgm:pt>
    <dgm:pt modelId="{4372DA71-1A68-4CDD-AD3F-243BAB1D4254}" type="sibTrans" cxnId="{C50C36D6-AC8F-4AAA-9311-A6C4874F8EFA}">
      <dgm:prSet/>
      <dgm:spPr/>
      <dgm:t>
        <a:bodyPr/>
        <a:lstStyle/>
        <a:p>
          <a:endParaRPr lang="ru-RU"/>
        </a:p>
      </dgm:t>
    </dgm:pt>
    <dgm:pt modelId="{197FCA84-5282-468E-A1C4-A76DF69733EE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ф.0503117</a:t>
          </a:r>
        </a:p>
      </dgm:t>
    </dgm:pt>
    <dgm:pt modelId="{A00FEACA-AB4F-4C6E-AFCB-47447ABD7F9F}" type="parTrans" cxnId="{0BA55140-625A-4DFD-A666-A493D56A490B}">
      <dgm:prSet/>
      <dgm:spPr/>
      <dgm:t>
        <a:bodyPr/>
        <a:lstStyle/>
        <a:p>
          <a:endParaRPr lang="ru-RU"/>
        </a:p>
      </dgm:t>
    </dgm:pt>
    <dgm:pt modelId="{092570DD-3073-4CE7-A3B4-3DE5735D938B}" type="sibTrans" cxnId="{0BA55140-625A-4DFD-A666-A493D56A490B}">
      <dgm:prSet/>
      <dgm:spPr/>
      <dgm:t>
        <a:bodyPr/>
        <a:lstStyle/>
        <a:p>
          <a:endParaRPr lang="ru-RU"/>
        </a:p>
      </dgm:t>
    </dgm:pt>
    <dgm:pt modelId="{34B147A2-CB4C-43AC-B4D0-1256A90A934A}" type="pres">
      <dgm:prSet presAssocID="{C22F6243-59EC-4509-852B-FC96BA8D542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CEBC51E-288E-40A7-A916-62812D868F5C}" type="pres">
      <dgm:prSet presAssocID="{5BFFD21F-1E49-47CE-8FEB-611CA186E543}" presName="centerShape" presStyleLbl="node0" presStyleIdx="0" presStyleCnt="1"/>
      <dgm:spPr/>
    </dgm:pt>
    <dgm:pt modelId="{2BDA8C0E-5D1E-45B5-A830-E77BC92EB60B}" type="pres">
      <dgm:prSet presAssocID="{C69D616F-2821-4587-9E05-0E75ECC6C6CE}" presName="parTrans" presStyleLbl="bgSibTrans2D1" presStyleIdx="0" presStyleCnt="3"/>
      <dgm:spPr/>
    </dgm:pt>
    <dgm:pt modelId="{5F18EFE3-C5C8-40C8-A993-1C1A0941C37D}" type="pres">
      <dgm:prSet presAssocID="{49892AF9-31DB-4816-B7D9-C41BC1C42333}" presName="node" presStyleLbl="node1" presStyleIdx="0" presStyleCnt="3">
        <dgm:presLayoutVars>
          <dgm:bulletEnabled val="1"/>
        </dgm:presLayoutVars>
      </dgm:prSet>
      <dgm:spPr/>
    </dgm:pt>
    <dgm:pt modelId="{A0434EA8-1FC4-41E7-BDCD-06B150C0BC9F}" type="pres">
      <dgm:prSet presAssocID="{74F7066B-B5BD-4573-993F-307876A62691}" presName="parTrans" presStyleLbl="bgSibTrans2D1" presStyleIdx="1" presStyleCnt="3"/>
      <dgm:spPr/>
    </dgm:pt>
    <dgm:pt modelId="{F7F959A6-94A7-46A9-9CDE-96EDE30CCB37}" type="pres">
      <dgm:prSet presAssocID="{47F0874B-BC82-45F4-ABD2-0E4B01DB0D33}" presName="node" presStyleLbl="node1" presStyleIdx="1" presStyleCnt="3">
        <dgm:presLayoutVars>
          <dgm:bulletEnabled val="1"/>
        </dgm:presLayoutVars>
      </dgm:prSet>
      <dgm:spPr/>
    </dgm:pt>
    <dgm:pt modelId="{F845FFF2-E889-4013-AA13-DE5EB1408745}" type="pres">
      <dgm:prSet presAssocID="{A00FEACA-AB4F-4C6E-AFCB-47447ABD7F9F}" presName="parTrans" presStyleLbl="bgSibTrans2D1" presStyleIdx="2" presStyleCnt="3"/>
      <dgm:spPr/>
    </dgm:pt>
    <dgm:pt modelId="{119F196D-940F-46DA-A4BC-2952585E8B05}" type="pres">
      <dgm:prSet presAssocID="{197FCA84-5282-468E-A1C4-A76DF69733EE}" presName="node" presStyleLbl="node1" presStyleIdx="2" presStyleCnt="3">
        <dgm:presLayoutVars>
          <dgm:bulletEnabled val="1"/>
        </dgm:presLayoutVars>
      </dgm:prSet>
      <dgm:spPr/>
    </dgm:pt>
  </dgm:ptLst>
  <dgm:cxnLst>
    <dgm:cxn modelId="{9ECCE906-93BB-4D57-902E-5E5E0886ED68}" type="presOf" srcId="{C69D616F-2821-4587-9E05-0E75ECC6C6CE}" destId="{2BDA8C0E-5D1E-45B5-A830-E77BC92EB60B}" srcOrd="0" destOrd="0" presId="urn:microsoft.com/office/officeart/2005/8/layout/radial4"/>
    <dgm:cxn modelId="{2D4ED10D-49EA-4AA6-936F-88E33A8C6141}" srcId="{C22F6243-59EC-4509-852B-FC96BA8D5429}" destId="{5BFFD21F-1E49-47CE-8FEB-611CA186E543}" srcOrd="0" destOrd="0" parTransId="{2C21B487-80DB-484B-8CBD-A502584D9EB6}" sibTransId="{AAE151A9-59C4-4D4F-8425-BB51C965C795}"/>
    <dgm:cxn modelId="{54B4482C-46CD-4550-AC47-C5114FC7E8D8}" type="presOf" srcId="{197FCA84-5282-468E-A1C4-A76DF69733EE}" destId="{119F196D-940F-46DA-A4BC-2952585E8B05}" srcOrd="0" destOrd="0" presId="urn:microsoft.com/office/officeart/2005/8/layout/radial4"/>
    <dgm:cxn modelId="{0BA55140-625A-4DFD-A666-A493D56A490B}" srcId="{5BFFD21F-1E49-47CE-8FEB-611CA186E543}" destId="{197FCA84-5282-468E-A1C4-A76DF69733EE}" srcOrd="2" destOrd="0" parTransId="{A00FEACA-AB4F-4C6E-AFCB-47447ABD7F9F}" sibTransId="{092570DD-3073-4CE7-A3B4-3DE5735D938B}"/>
    <dgm:cxn modelId="{44619A5C-9285-4C24-B411-430D50FE953E}" type="presOf" srcId="{49892AF9-31DB-4816-B7D9-C41BC1C42333}" destId="{5F18EFE3-C5C8-40C8-A993-1C1A0941C37D}" srcOrd="0" destOrd="0" presId="urn:microsoft.com/office/officeart/2005/8/layout/radial4"/>
    <dgm:cxn modelId="{1A53F367-9529-4DF3-B911-B617F3ADDBCF}" type="presOf" srcId="{C22F6243-59EC-4509-852B-FC96BA8D5429}" destId="{34B147A2-CB4C-43AC-B4D0-1256A90A934A}" srcOrd="0" destOrd="0" presId="urn:microsoft.com/office/officeart/2005/8/layout/radial4"/>
    <dgm:cxn modelId="{0C550A50-B1F0-4144-A4D5-4C36D8F35910}" type="presOf" srcId="{74F7066B-B5BD-4573-993F-307876A62691}" destId="{A0434EA8-1FC4-41E7-BDCD-06B150C0BC9F}" srcOrd="0" destOrd="0" presId="urn:microsoft.com/office/officeart/2005/8/layout/radial4"/>
    <dgm:cxn modelId="{D4197677-5A66-471C-A234-000BCF5180BB}" type="presOf" srcId="{47F0874B-BC82-45F4-ABD2-0E4B01DB0D33}" destId="{F7F959A6-94A7-46A9-9CDE-96EDE30CCB37}" srcOrd="0" destOrd="0" presId="urn:microsoft.com/office/officeart/2005/8/layout/radial4"/>
    <dgm:cxn modelId="{10E6EB92-DEAE-4611-BB5F-35DDC89AD566}" type="presOf" srcId="{A00FEACA-AB4F-4C6E-AFCB-47447ABD7F9F}" destId="{F845FFF2-E889-4013-AA13-DE5EB1408745}" srcOrd="0" destOrd="0" presId="urn:microsoft.com/office/officeart/2005/8/layout/radial4"/>
    <dgm:cxn modelId="{06C498A2-6D8C-4C84-B86B-36658A0C3C4F}" srcId="{5BFFD21F-1E49-47CE-8FEB-611CA186E543}" destId="{49892AF9-31DB-4816-B7D9-C41BC1C42333}" srcOrd="0" destOrd="0" parTransId="{C69D616F-2821-4587-9E05-0E75ECC6C6CE}" sibTransId="{96285CDD-374B-416E-9BFE-CF2C064733E8}"/>
    <dgm:cxn modelId="{BE2E59A3-9BA2-4C56-A5D9-7961B46136A5}" type="presOf" srcId="{5BFFD21F-1E49-47CE-8FEB-611CA186E543}" destId="{ECEBC51E-288E-40A7-A916-62812D868F5C}" srcOrd="0" destOrd="0" presId="urn:microsoft.com/office/officeart/2005/8/layout/radial4"/>
    <dgm:cxn modelId="{C50C36D6-AC8F-4AAA-9311-A6C4874F8EFA}" srcId="{5BFFD21F-1E49-47CE-8FEB-611CA186E543}" destId="{47F0874B-BC82-45F4-ABD2-0E4B01DB0D33}" srcOrd="1" destOrd="0" parTransId="{74F7066B-B5BD-4573-993F-307876A62691}" sibTransId="{4372DA71-1A68-4CDD-AD3F-243BAB1D4254}"/>
    <dgm:cxn modelId="{7D02A092-0ED6-4E40-BAA7-F87BDED1584E}" type="presParOf" srcId="{34B147A2-CB4C-43AC-B4D0-1256A90A934A}" destId="{ECEBC51E-288E-40A7-A916-62812D868F5C}" srcOrd="0" destOrd="0" presId="urn:microsoft.com/office/officeart/2005/8/layout/radial4"/>
    <dgm:cxn modelId="{F4CE069C-9931-4D43-961D-85CFBDC607C0}" type="presParOf" srcId="{34B147A2-CB4C-43AC-B4D0-1256A90A934A}" destId="{2BDA8C0E-5D1E-45B5-A830-E77BC92EB60B}" srcOrd="1" destOrd="0" presId="urn:microsoft.com/office/officeart/2005/8/layout/radial4"/>
    <dgm:cxn modelId="{DC2B60A7-3F84-4619-852C-A2B0B31E1DEC}" type="presParOf" srcId="{34B147A2-CB4C-43AC-B4D0-1256A90A934A}" destId="{5F18EFE3-C5C8-40C8-A993-1C1A0941C37D}" srcOrd="2" destOrd="0" presId="urn:microsoft.com/office/officeart/2005/8/layout/radial4"/>
    <dgm:cxn modelId="{73A70BBC-8417-46AE-9FB2-FB3E9753CA19}" type="presParOf" srcId="{34B147A2-CB4C-43AC-B4D0-1256A90A934A}" destId="{A0434EA8-1FC4-41E7-BDCD-06B150C0BC9F}" srcOrd="3" destOrd="0" presId="urn:microsoft.com/office/officeart/2005/8/layout/radial4"/>
    <dgm:cxn modelId="{F69529D7-CEEF-4E67-A971-AB4302DD32AC}" type="presParOf" srcId="{34B147A2-CB4C-43AC-B4D0-1256A90A934A}" destId="{F7F959A6-94A7-46A9-9CDE-96EDE30CCB37}" srcOrd="4" destOrd="0" presId="urn:microsoft.com/office/officeart/2005/8/layout/radial4"/>
    <dgm:cxn modelId="{9F6A27F2-2D4D-4813-AA38-94B1A89E8992}" type="presParOf" srcId="{34B147A2-CB4C-43AC-B4D0-1256A90A934A}" destId="{F845FFF2-E889-4013-AA13-DE5EB1408745}" srcOrd="5" destOrd="0" presId="urn:microsoft.com/office/officeart/2005/8/layout/radial4"/>
    <dgm:cxn modelId="{A339EF19-2262-4AF7-B5F0-2272F2916587}" type="presParOf" srcId="{34B147A2-CB4C-43AC-B4D0-1256A90A934A}" destId="{119F196D-940F-46DA-A4BC-2952585E8B0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2C6C98-2B2B-4395-8F9B-AFD48D69167C}" type="doc">
      <dgm:prSet loTypeId="urn:microsoft.com/office/officeart/2008/layout/SquareAccen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A5A22E-B038-4F2F-9813-4E40A315C6F0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Инструкция 191н</a:t>
          </a:r>
        </a:p>
      </dgm:t>
    </dgm:pt>
    <dgm:pt modelId="{5DF83638-4636-485B-B995-211BE4F318DE}" type="parTrans" cxnId="{76E5BB18-3401-4761-B6F8-FBC9107E9551}">
      <dgm:prSet/>
      <dgm:spPr/>
      <dgm:t>
        <a:bodyPr/>
        <a:lstStyle/>
        <a:p>
          <a:endParaRPr lang="ru-RU"/>
        </a:p>
      </dgm:t>
    </dgm:pt>
    <dgm:pt modelId="{25CB9C7E-6C1C-46F7-9BF7-1E9F5D2FC217}" type="sibTrans" cxnId="{76E5BB18-3401-4761-B6F8-FBC9107E9551}">
      <dgm:prSet/>
      <dgm:spPr/>
      <dgm:t>
        <a:bodyPr/>
        <a:lstStyle/>
        <a:p>
          <a:endParaRPr lang="ru-RU"/>
        </a:p>
      </dgm:t>
    </dgm:pt>
    <dgm:pt modelId="{B3CD726F-1609-4F2B-A4E8-063E7DA330DC}">
      <dgm:prSet phldrT="[Текст]" custT="1"/>
      <dgm:spPr/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Приказ Минфина РФ от 28.02.2019 г. № 31н</a:t>
          </a:r>
        </a:p>
      </dgm:t>
    </dgm:pt>
    <dgm:pt modelId="{B42DC79E-4808-4723-BBB7-10BE565F7AB6}" type="parTrans" cxnId="{306D0787-B3BC-4550-992B-1F0621B0C02C}">
      <dgm:prSet/>
      <dgm:spPr/>
      <dgm:t>
        <a:bodyPr/>
        <a:lstStyle/>
        <a:p>
          <a:endParaRPr lang="ru-RU"/>
        </a:p>
      </dgm:t>
    </dgm:pt>
    <dgm:pt modelId="{0223133C-A4B6-4BA9-889A-AEA06C160448}" type="sibTrans" cxnId="{306D0787-B3BC-4550-992B-1F0621B0C02C}">
      <dgm:prSet/>
      <dgm:spPr/>
      <dgm:t>
        <a:bodyPr/>
        <a:lstStyle/>
        <a:p>
          <a:endParaRPr lang="ru-RU"/>
        </a:p>
      </dgm:t>
    </dgm:pt>
    <dgm:pt modelId="{E0508A96-9F9A-4BAB-8794-D65F45F9FEBF}">
      <dgm:prSet phldrT="[Текст]" custT="1"/>
      <dgm:spPr/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Приказ Минфина РФ от 16.05.2019 г. № 72н</a:t>
          </a:r>
          <a:endParaRPr lang="ru-RU" sz="2000" dirty="0"/>
        </a:p>
      </dgm:t>
    </dgm:pt>
    <dgm:pt modelId="{9FCC5AC9-C6AE-48C9-9F15-379D9C79D613}" type="parTrans" cxnId="{EA261396-D56A-4FA9-91BF-5697445C90DC}">
      <dgm:prSet/>
      <dgm:spPr/>
      <dgm:t>
        <a:bodyPr/>
        <a:lstStyle/>
        <a:p>
          <a:endParaRPr lang="ru-RU"/>
        </a:p>
      </dgm:t>
    </dgm:pt>
    <dgm:pt modelId="{B95F6F26-F3E6-4F38-B2ED-2CAA0CEEA202}" type="sibTrans" cxnId="{EA261396-D56A-4FA9-91BF-5697445C90DC}">
      <dgm:prSet/>
      <dgm:spPr/>
      <dgm:t>
        <a:bodyPr/>
        <a:lstStyle/>
        <a:p>
          <a:endParaRPr lang="ru-RU"/>
        </a:p>
      </dgm:t>
    </dgm:pt>
    <dgm:pt modelId="{96368AE5-A28A-428B-A757-A34881870AFE}">
      <dgm:prSet phldrT="[Текст]" custT="1"/>
      <dgm:spPr/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Приказ Минфина РФ от 20.08.2019 г. № 131н</a:t>
          </a:r>
          <a:endParaRPr lang="ru-RU" sz="2000" dirty="0"/>
        </a:p>
      </dgm:t>
    </dgm:pt>
    <dgm:pt modelId="{D2E47994-00A4-43BA-ADB4-54D87FC889AD}" type="parTrans" cxnId="{8D67A647-2ACA-4D55-A9B3-31E3FDFBEACE}">
      <dgm:prSet/>
      <dgm:spPr/>
      <dgm:t>
        <a:bodyPr/>
        <a:lstStyle/>
        <a:p>
          <a:endParaRPr lang="ru-RU"/>
        </a:p>
      </dgm:t>
    </dgm:pt>
    <dgm:pt modelId="{61131E5A-FE60-44C4-B119-A6EF53DBD2D2}" type="sibTrans" cxnId="{8D67A647-2ACA-4D55-A9B3-31E3FDFBEACE}">
      <dgm:prSet/>
      <dgm:spPr/>
      <dgm:t>
        <a:bodyPr/>
        <a:lstStyle/>
        <a:p>
          <a:endParaRPr lang="ru-RU"/>
        </a:p>
      </dgm:t>
    </dgm:pt>
    <dgm:pt modelId="{1D07BE7F-6A0C-49DB-BEEA-605E28675224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Инструкция 33н</a:t>
          </a:r>
        </a:p>
      </dgm:t>
    </dgm:pt>
    <dgm:pt modelId="{F6390B9C-FC41-4912-BE9B-7FC4E41476B9}" type="parTrans" cxnId="{0EF3629B-2ED4-4F41-8A48-14FCEB245F3F}">
      <dgm:prSet/>
      <dgm:spPr/>
      <dgm:t>
        <a:bodyPr/>
        <a:lstStyle/>
        <a:p>
          <a:endParaRPr lang="ru-RU"/>
        </a:p>
      </dgm:t>
    </dgm:pt>
    <dgm:pt modelId="{EA583C30-1746-40EE-9C90-E8BA2D3DF182}" type="sibTrans" cxnId="{0EF3629B-2ED4-4F41-8A48-14FCEB245F3F}">
      <dgm:prSet/>
      <dgm:spPr/>
      <dgm:t>
        <a:bodyPr/>
        <a:lstStyle/>
        <a:p>
          <a:endParaRPr lang="ru-RU"/>
        </a:p>
      </dgm:t>
    </dgm:pt>
    <dgm:pt modelId="{B218CBA5-E03F-422D-88C8-6EF522D100E1}">
      <dgm:prSet phldrT="[Текст]" custT="1"/>
      <dgm:spPr/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Приказ Минфина РФ от 28.02.2019 г. № 32н</a:t>
          </a:r>
          <a:endParaRPr lang="ru-RU" sz="2000" dirty="0"/>
        </a:p>
      </dgm:t>
    </dgm:pt>
    <dgm:pt modelId="{873DC892-D506-4C64-9337-7FE29BCDF17A}" type="parTrans" cxnId="{1985896F-94B9-41BD-BBF9-FBF3F09A2B3E}">
      <dgm:prSet/>
      <dgm:spPr/>
      <dgm:t>
        <a:bodyPr/>
        <a:lstStyle/>
        <a:p>
          <a:endParaRPr lang="ru-RU"/>
        </a:p>
      </dgm:t>
    </dgm:pt>
    <dgm:pt modelId="{2EBA018E-FB6E-417D-A8D8-C306E7826A93}" type="sibTrans" cxnId="{1985896F-94B9-41BD-BBF9-FBF3F09A2B3E}">
      <dgm:prSet/>
      <dgm:spPr/>
      <dgm:t>
        <a:bodyPr/>
        <a:lstStyle/>
        <a:p>
          <a:endParaRPr lang="ru-RU"/>
        </a:p>
      </dgm:t>
    </dgm:pt>
    <dgm:pt modelId="{0D60C255-1C00-485B-A378-45A0D33D423F}">
      <dgm:prSet phldrT="[Текст]" custT="1"/>
      <dgm:spPr/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Приказ Минфина РФ от 28.02.2019 г. № 73н</a:t>
          </a:r>
          <a:endParaRPr lang="ru-RU" sz="2000" dirty="0"/>
        </a:p>
      </dgm:t>
    </dgm:pt>
    <dgm:pt modelId="{116D466E-D363-4B04-8B29-B8995F2EBFDB}" type="parTrans" cxnId="{0C2E30A0-331F-4F61-AF13-122973FDB7D6}">
      <dgm:prSet/>
      <dgm:spPr/>
      <dgm:t>
        <a:bodyPr/>
        <a:lstStyle/>
        <a:p>
          <a:endParaRPr lang="ru-RU"/>
        </a:p>
      </dgm:t>
    </dgm:pt>
    <dgm:pt modelId="{52A3D2BB-DB03-46D8-84F5-958B3C7F3537}" type="sibTrans" cxnId="{0C2E30A0-331F-4F61-AF13-122973FDB7D6}">
      <dgm:prSet/>
      <dgm:spPr/>
      <dgm:t>
        <a:bodyPr/>
        <a:lstStyle/>
        <a:p>
          <a:endParaRPr lang="ru-RU"/>
        </a:p>
      </dgm:t>
    </dgm:pt>
    <dgm:pt modelId="{19B166DE-101A-4FDE-92A0-9206722AD29E}">
      <dgm:prSet phldrT="[Текст]" custT="1"/>
      <dgm:spPr/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Приказ Минфина РФ от 16.10.2019 г. № 166н </a:t>
          </a:r>
          <a:r>
            <a: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(документ представлен на госрегистрацию)</a:t>
          </a:r>
          <a:endParaRPr lang="ru-RU" sz="1200" dirty="0">
            <a:solidFill>
              <a:srgbClr val="FF0000"/>
            </a:solidFill>
          </a:endParaRPr>
        </a:p>
      </dgm:t>
    </dgm:pt>
    <dgm:pt modelId="{64AC1419-D75E-4AE7-B6EB-171C9003F26C}" type="parTrans" cxnId="{299880E5-78C6-4B75-9CCA-5133A7656749}">
      <dgm:prSet/>
      <dgm:spPr/>
      <dgm:t>
        <a:bodyPr/>
        <a:lstStyle/>
        <a:p>
          <a:endParaRPr lang="ru-RU"/>
        </a:p>
      </dgm:t>
    </dgm:pt>
    <dgm:pt modelId="{F7D8C709-DD1C-421D-B9A9-F7140B990628}" type="sibTrans" cxnId="{299880E5-78C6-4B75-9CCA-5133A7656749}">
      <dgm:prSet/>
      <dgm:spPr/>
      <dgm:t>
        <a:bodyPr/>
        <a:lstStyle/>
        <a:p>
          <a:endParaRPr lang="ru-RU"/>
        </a:p>
      </dgm:t>
    </dgm:pt>
    <dgm:pt modelId="{59B5B978-9353-487D-8250-072C67917C4A}" type="pres">
      <dgm:prSet presAssocID="{DE2C6C98-2B2B-4395-8F9B-AFD48D69167C}" presName="layout" presStyleCnt="0">
        <dgm:presLayoutVars>
          <dgm:chMax/>
          <dgm:chPref/>
          <dgm:dir/>
          <dgm:resizeHandles/>
        </dgm:presLayoutVars>
      </dgm:prSet>
      <dgm:spPr/>
    </dgm:pt>
    <dgm:pt modelId="{78846A17-5F91-435B-92E1-714CF28DDDDF}" type="pres">
      <dgm:prSet presAssocID="{DDA5A22E-B038-4F2F-9813-4E40A315C6F0}" presName="root" presStyleCnt="0">
        <dgm:presLayoutVars>
          <dgm:chMax/>
          <dgm:chPref/>
        </dgm:presLayoutVars>
      </dgm:prSet>
      <dgm:spPr/>
    </dgm:pt>
    <dgm:pt modelId="{EB9CD164-2E88-4614-BA43-3431DE33BBF7}" type="pres">
      <dgm:prSet presAssocID="{DDA5A22E-B038-4F2F-9813-4E40A315C6F0}" presName="rootComposite" presStyleCnt="0">
        <dgm:presLayoutVars/>
      </dgm:prSet>
      <dgm:spPr/>
    </dgm:pt>
    <dgm:pt modelId="{CE831E2D-FEE1-48DB-9E7F-5DB41040DF64}" type="pres">
      <dgm:prSet presAssocID="{DDA5A22E-B038-4F2F-9813-4E40A315C6F0}" presName="ParentAccent" presStyleLbl="alignNode1" presStyleIdx="0" presStyleCnt="2"/>
      <dgm:spPr/>
    </dgm:pt>
    <dgm:pt modelId="{B0EA1E77-96CA-4CCC-9D88-A7164DDB18B4}" type="pres">
      <dgm:prSet presAssocID="{DDA5A22E-B038-4F2F-9813-4E40A315C6F0}" presName="ParentSmallAccent" presStyleLbl="fgAcc1" presStyleIdx="0" presStyleCnt="2"/>
      <dgm:spPr>
        <a:prstGeom prst="star4">
          <a:avLst/>
        </a:prstGeom>
        <a:solidFill>
          <a:srgbClr val="FF0000">
            <a:alpha val="90000"/>
          </a:srgbClr>
        </a:solidFill>
      </dgm:spPr>
    </dgm:pt>
    <dgm:pt modelId="{E865E05D-DBEE-4F7D-9A90-6C53E9A29E1F}" type="pres">
      <dgm:prSet presAssocID="{DDA5A22E-B038-4F2F-9813-4E40A315C6F0}" presName="Parent" presStyleLbl="revTx" presStyleIdx="0" presStyleCnt="8">
        <dgm:presLayoutVars>
          <dgm:chMax/>
          <dgm:chPref val="4"/>
          <dgm:bulletEnabled val="1"/>
        </dgm:presLayoutVars>
      </dgm:prSet>
      <dgm:spPr/>
    </dgm:pt>
    <dgm:pt modelId="{83E5E6A0-257A-447E-A05D-4B7DC4B7935C}" type="pres">
      <dgm:prSet presAssocID="{DDA5A22E-B038-4F2F-9813-4E40A315C6F0}" presName="childShape" presStyleCnt="0">
        <dgm:presLayoutVars>
          <dgm:chMax val="0"/>
          <dgm:chPref val="0"/>
        </dgm:presLayoutVars>
      </dgm:prSet>
      <dgm:spPr/>
    </dgm:pt>
    <dgm:pt modelId="{35B251BA-0B62-43FD-93B7-8B544B3C6AD8}" type="pres">
      <dgm:prSet presAssocID="{B3CD726F-1609-4F2B-A4E8-063E7DA330DC}" presName="childComposite" presStyleCnt="0">
        <dgm:presLayoutVars>
          <dgm:chMax val="0"/>
          <dgm:chPref val="0"/>
        </dgm:presLayoutVars>
      </dgm:prSet>
      <dgm:spPr/>
    </dgm:pt>
    <dgm:pt modelId="{EB860F69-8259-43D0-A320-F405B634166F}" type="pres">
      <dgm:prSet presAssocID="{B3CD726F-1609-4F2B-A4E8-063E7DA330DC}" presName="ChildAccent" presStyleLbl="solidFgAcc1" presStyleIdx="0" presStyleCnt="6"/>
      <dgm:spPr>
        <a:prstGeom prst="rightArrow">
          <a:avLst/>
        </a:prstGeom>
        <a:gradFill rotWithShape="0">
          <a:gsLst>
            <a:gs pos="0">
              <a:srgbClr val="00B0F0"/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</dgm:pt>
    <dgm:pt modelId="{B40DD9DC-D50D-4A53-BC8F-B3E89BE7C8EB}" type="pres">
      <dgm:prSet presAssocID="{B3CD726F-1609-4F2B-A4E8-063E7DA330DC}" presName="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693494AF-44B9-4BD8-9037-3DA10DD19E93}" type="pres">
      <dgm:prSet presAssocID="{E0508A96-9F9A-4BAB-8794-D65F45F9FEBF}" presName="childComposite" presStyleCnt="0">
        <dgm:presLayoutVars>
          <dgm:chMax val="0"/>
          <dgm:chPref val="0"/>
        </dgm:presLayoutVars>
      </dgm:prSet>
      <dgm:spPr/>
    </dgm:pt>
    <dgm:pt modelId="{F526D677-6673-418F-A846-1DC4D86C50ED}" type="pres">
      <dgm:prSet presAssocID="{E0508A96-9F9A-4BAB-8794-D65F45F9FEBF}" presName="ChildAccent" presStyleLbl="solidFgAcc1" presStyleIdx="1" presStyleCnt="6"/>
      <dgm:spPr>
        <a:prstGeom prst="rightArrow">
          <a:avLst/>
        </a:prstGeom>
        <a:gradFill rotWithShape="0">
          <a:gsLst>
            <a:gs pos="0">
              <a:srgbClr val="00B0F0"/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</dgm:pt>
    <dgm:pt modelId="{5C1C95A4-2320-428B-857C-A7A6634F43B9}" type="pres">
      <dgm:prSet presAssocID="{E0508A96-9F9A-4BAB-8794-D65F45F9FEBF}" presName="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5DAE09C4-F9C1-4C10-9E5E-81D76D6C0658}" type="pres">
      <dgm:prSet presAssocID="{96368AE5-A28A-428B-A757-A34881870AFE}" presName="childComposite" presStyleCnt="0">
        <dgm:presLayoutVars>
          <dgm:chMax val="0"/>
          <dgm:chPref val="0"/>
        </dgm:presLayoutVars>
      </dgm:prSet>
      <dgm:spPr/>
    </dgm:pt>
    <dgm:pt modelId="{3B36E656-538B-45A1-AC36-92A6A640700B}" type="pres">
      <dgm:prSet presAssocID="{96368AE5-A28A-428B-A757-A34881870AFE}" presName="ChildAccent" presStyleLbl="solidFgAcc1" presStyleIdx="2" presStyleCnt="6"/>
      <dgm:spPr>
        <a:prstGeom prst="rightArrow">
          <a:avLst/>
        </a:prstGeom>
        <a:gradFill rotWithShape="0">
          <a:gsLst>
            <a:gs pos="0">
              <a:srgbClr val="00B0F0"/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</dgm:pt>
    <dgm:pt modelId="{55FF0B9A-E4B2-4B00-B442-0E583F248011}" type="pres">
      <dgm:prSet presAssocID="{96368AE5-A28A-428B-A757-A34881870AFE}" presName="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29052B28-F84C-4FEE-86E2-93D216B6CA8A}" type="pres">
      <dgm:prSet presAssocID="{1D07BE7F-6A0C-49DB-BEEA-605E28675224}" presName="root" presStyleCnt="0">
        <dgm:presLayoutVars>
          <dgm:chMax/>
          <dgm:chPref/>
        </dgm:presLayoutVars>
      </dgm:prSet>
      <dgm:spPr/>
    </dgm:pt>
    <dgm:pt modelId="{A2FFB367-4874-43CA-B3AA-B7C71F02C729}" type="pres">
      <dgm:prSet presAssocID="{1D07BE7F-6A0C-49DB-BEEA-605E28675224}" presName="rootComposite" presStyleCnt="0">
        <dgm:presLayoutVars/>
      </dgm:prSet>
      <dgm:spPr/>
    </dgm:pt>
    <dgm:pt modelId="{B8430955-2581-4155-BCAB-557839EC6A9D}" type="pres">
      <dgm:prSet presAssocID="{1D07BE7F-6A0C-49DB-BEEA-605E28675224}" presName="ParentAccent" presStyleLbl="alignNode1" presStyleIdx="1" presStyleCnt="2"/>
      <dgm:spPr/>
    </dgm:pt>
    <dgm:pt modelId="{64D71A2D-875B-4E30-954E-FD4DF857E3BD}" type="pres">
      <dgm:prSet presAssocID="{1D07BE7F-6A0C-49DB-BEEA-605E28675224}" presName="ParentSmallAccent" presStyleLbl="fgAcc1" presStyleIdx="1" presStyleCnt="2"/>
      <dgm:spPr>
        <a:prstGeom prst="star4">
          <a:avLst/>
        </a:prstGeom>
        <a:solidFill>
          <a:srgbClr val="FF0000">
            <a:alpha val="90000"/>
          </a:srgbClr>
        </a:solidFill>
      </dgm:spPr>
    </dgm:pt>
    <dgm:pt modelId="{50348A9A-2F26-4FEE-B218-F8A5FCA16768}" type="pres">
      <dgm:prSet presAssocID="{1D07BE7F-6A0C-49DB-BEEA-605E28675224}" presName="Parent" presStyleLbl="revTx" presStyleIdx="4" presStyleCnt="8">
        <dgm:presLayoutVars>
          <dgm:chMax/>
          <dgm:chPref val="4"/>
          <dgm:bulletEnabled val="1"/>
        </dgm:presLayoutVars>
      </dgm:prSet>
      <dgm:spPr/>
    </dgm:pt>
    <dgm:pt modelId="{BAC5344F-D27F-4408-8B6C-4934FE878084}" type="pres">
      <dgm:prSet presAssocID="{1D07BE7F-6A0C-49DB-BEEA-605E28675224}" presName="childShape" presStyleCnt="0">
        <dgm:presLayoutVars>
          <dgm:chMax val="0"/>
          <dgm:chPref val="0"/>
        </dgm:presLayoutVars>
      </dgm:prSet>
      <dgm:spPr/>
    </dgm:pt>
    <dgm:pt modelId="{D4E02138-AAAE-49B0-AF22-311536BD7E72}" type="pres">
      <dgm:prSet presAssocID="{B218CBA5-E03F-422D-88C8-6EF522D100E1}" presName="childComposite" presStyleCnt="0">
        <dgm:presLayoutVars>
          <dgm:chMax val="0"/>
          <dgm:chPref val="0"/>
        </dgm:presLayoutVars>
      </dgm:prSet>
      <dgm:spPr/>
    </dgm:pt>
    <dgm:pt modelId="{C252FAD0-37CA-4319-B9FD-20DD20C95624}" type="pres">
      <dgm:prSet presAssocID="{B218CBA5-E03F-422D-88C8-6EF522D100E1}" presName="ChildAccent" presStyleLbl="solidFgAcc1" presStyleIdx="3" presStyleCnt="6"/>
      <dgm:spPr>
        <a:prstGeom prst="rightArrow">
          <a:avLst/>
        </a:prstGeom>
        <a:gradFill rotWithShape="0">
          <a:gsLst>
            <a:gs pos="0">
              <a:srgbClr val="00B0F0"/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</dgm:pt>
    <dgm:pt modelId="{FB35A970-5B7E-4931-96B6-C8812F33F8D5}" type="pres">
      <dgm:prSet presAssocID="{B218CBA5-E03F-422D-88C8-6EF522D100E1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12FC6873-A130-4961-80FA-A88654950236}" type="pres">
      <dgm:prSet presAssocID="{0D60C255-1C00-485B-A378-45A0D33D423F}" presName="childComposite" presStyleCnt="0">
        <dgm:presLayoutVars>
          <dgm:chMax val="0"/>
          <dgm:chPref val="0"/>
        </dgm:presLayoutVars>
      </dgm:prSet>
      <dgm:spPr/>
    </dgm:pt>
    <dgm:pt modelId="{A44D0AA6-6FFE-4961-BE8E-AE8891B82DE9}" type="pres">
      <dgm:prSet presAssocID="{0D60C255-1C00-485B-A378-45A0D33D423F}" presName="ChildAccent" presStyleLbl="solidFgAcc1" presStyleIdx="4" presStyleCnt="6"/>
      <dgm:spPr>
        <a:prstGeom prst="rightArrow">
          <a:avLst/>
        </a:prstGeom>
        <a:gradFill rotWithShape="0">
          <a:gsLst>
            <a:gs pos="0">
              <a:srgbClr val="00B0F0"/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</dgm:pt>
    <dgm:pt modelId="{97A6E1A8-8B2F-4F52-A23C-C5EB1ECE3275}" type="pres">
      <dgm:prSet presAssocID="{0D60C255-1C00-485B-A378-45A0D33D423F}" presName="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EBD14A39-EC33-4E35-A2F3-98D7C5B41B40}" type="pres">
      <dgm:prSet presAssocID="{19B166DE-101A-4FDE-92A0-9206722AD29E}" presName="childComposite" presStyleCnt="0">
        <dgm:presLayoutVars>
          <dgm:chMax val="0"/>
          <dgm:chPref val="0"/>
        </dgm:presLayoutVars>
      </dgm:prSet>
      <dgm:spPr/>
    </dgm:pt>
    <dgm:pt modelId="{5857B77D-856E-4613-8F56-99E8C8789D37}" type="pres">
      <dgm:prSet presAssocID="{19B166DE-101A-4FDE-92A0-9206722AD29E}" presName="ChildAccent" presStyleLbl="solidFgAcc1" presStyleIdx="5" presStyleCnt="6"/>
      <dgm:spPr>
        <a:prstGeom prst="rightArrow">
          <a:avLst/>
        </a:prstGeom>
        <a:gradFill rotWithShape="0">
          <a:gsLst>
            <a:gs pos="0">
              <a:srgbClr val="00B0F0"/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</dgm:pt>
    <dgm:pt modelId="{93268BD4-603F-4222-BE64-D9E20E71E511}" type="pres">
      <dgm:prSet presAssocID="{19B166DE-101A-4FDE-92A0-9206722AD29E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76E5BB18-3401-4761-B6F8-FBC9107E9551}" srcId="{DE2C6C98-2B2B-4395-8F9B-AFD48D69167C}" destId="{DDA5A22E-B038-4F2F-9813-4E40A315C6F0}" srcOrd="0" destOrd="0" parTransId="{5DF83638-4636-485B-B995-211BE4F318DE}" sibTransId="{25CB9C7E-6C1C-46F7-9BF7-1E9F5D2FC217}"/>
    <dgm:cxn modelId="{AC0E2135-FF04-41BD-B165-09E1CAACEAFC}" type="presOf" srcId="{0D60C255-1C00-485B-A378-45A0D33D423F}" destId="{97A6E1A8-8B2F-4F52-A23C-C5EB1ECE3275}" srcOrd="0" destOrd="0" presId="urn:microsoft.com/office/officeart/2008/layout/SquareAccentList"/>
    <dgm:cxn modelId="{8D67A647-2ACA-4D55-A9B3-31E3FDFBEACE}" srcId="{DDA5A22E-B038-4F2F-9813-4E40A315C6F0}" destId="{96368AE5-A28A-428B-A757-A34881870AFE}" srcOrd="2" destOrd="0" parTransId="{D2E47994-00A4-43BA-ADB4-54D87FC889AD}" sibTransId="{61131E5A-FE60-44C4-B119-A6EF53DBD2D2}"/>
    <dgm:cxn modelId="{1985896F-94B9-41BD-BBF9-FBF3F09A2B3E}" srcId="{1D07BE7F-6A0C-49DB-BEEA-605E28675224}" destId="{B218CBA5-E03F-422D-88C8-6EF522D100E1}" srcOrd="0" destOrd="0" parTransId="{873DC892-D506-4C64-9337-7FE29BCDF17A}" sibTransId="{2EBA018E-FB6E-417D-A8D8-C306E7826A93}"/>
    <dgm:cxn modelId="{65C96B72-1AE5-4935-9D20-90E23CDA2936}" type="presOf" srcId="{96368AE5-A28A-428B-A757-A34881870AFE}" destId="{55FF0B9A-E4B2-4B00-B442-0E583F248011}" srcOrd="0" destOrd="0" presId="urn:microsoft.com/office/officeart/2008/layout/SquareAccentList"/>
    <dgm:cxn modelId="{9E397F7D-59B4-4A34-BB2A-4BFEF5B9B65D}" type="presOf" srcId="{1D07BE7F-6A0C-49DB-BEEA-605E28675224}" destId="{50348A9A-2F26-4FEE-B218-F8A5FCA16768}" srcOrd="0" destOrd="0" presId="urn:microsoft.com/office/officeart/2008/layout/SquareAccentList"/>
    <dgm:cxn modelId="{F6FFE981-6FC9-4A71-8BD8-1886067C724E}" type="presOf" srcId="{19B166DE-101A-4FDE-92A0-9206722AD29E}" destId="{93268BD4-603F-4222-BE64-D9E20E71E511}" srcOrd="0" destOrd="0" presId="urn:microsoft.com/office/officeart/2008/layout/SquareAccentList"/>
    <dgm:cxn modelId="{306D0787-B3BC-4550-992B-1F0621B0C02C}" srcId="{DDA5A22E-B038-4F2F-9813-4E40A315C6F0}" destId="{B3CD726F-1609-4F2B-A4E8-063E7DA330DC}" srcOrd="0" destOrd="0" parTransId="{B42DC79E-4808-4723-BBB7-10BE565F7AB6}" sibTransId="{0223133C-A4B6-4BA9-889A-AEA06C160448}"/>
    <dgm:cxn modelId="{EA261396-D56A-4FA9-91BF-5697445C90DC}" srcId="{DDA5A22E-B038-4F2F-9813-4E40A315C6F0}" destId="{E0508A96-9F9A-4BAB-8794-D65F45F9FEBF}" srcOrd="1" destOrd="0" parTransId="{9FCC5AC9-C6AE-48C9-9F15-379D9C79D613}" sibTransId="{B95F6F26-F3E6-4F38-B2ED-2CAA0CEEA202}"/>
    <dgm:cxn modelId="{0EF3629B-2ED4-4F41-8A48-14FCEB245F3F}" srcId="{DE2C6C98-2B2B-4395-8F9B-AFD48D69167C}" destId="{1D07BE7F-6A0C-49DB-BEEA-605E28675224}" srcOrd="1" destOrd="0" parTransId="{F6390B9C-FC41-4912-BE9B-7FC4E41476B9}" sibTransId="{EA583C30-1746-40EE-9C90-E8BA2D3DF182}"/>
    <dgm:cxn modelId="{0C2E30A0-331F-4F61-AF13-122973FDB7D6}" srcId="{1D07BE7F-6A0C-49DB-BEEA-605E28675224}" destId="{0D60C255-1C00-485B-A378-45A0D33D423F}" srcOrd="1" destOrd="0" parTransId="{116D466E-D363-4B04-8B29-B8995F2EBFDB}" sibTransId="{52A3D2BB-DB03-46D8-84F5-958B3C7F3537}"/>
    <dgm:cxn modelId="{1B6982AD-6DB5-41C0-B0D2-C301A617A5CD}" type="presOf" srcId="{B3CD726F-1609-4F2B-A4E8-063E7DA330DC}" destId="{B40DD9DC-D50D-4A53-BC8F-B3E89BE7C8EB}" srcOrd="0" destOrd="0" presId="urn:microsoft.com/office/officeart/2008/layout/SquareAccentList"/>
    <dgm:cxn modelId="{E1B237BC-DD36-4463-8ECC-AF459A107A88}" type="presOf" srcId="{B218CBA5-E03F-422D-88C8-6EF522D100E1}" destId="{FB35A970-5B7E-4931-96B6-C8812F33F8D5}" srcOrd="0" destOrd="0" presId="urn:microsoft.com/office/officeart/2008/layout/SquareAccentList"/>
    <dgm:cxn modelId="{93CCB9CA-110D-42F7-AB04-49B3A6C4918A}" type="presOf" srcId="{DDA5A22E-B038-4F2F-9813-4E40A315C6F0}" destId="{E865E05D-DBEE-4F7D-9A90-6C53E9A29E1F}" srcOrd="0" destOrd="0" presId="urn:microsoft.com/office/officeart/2008/layout/SquareAccentList"/>
    <dgm:cxn modelId="{922E13DB-27DB-4835-975B-55163B0F0B84}" type="presOf" srcId="{E0508A96-9F9A-4BAB-8794-D65F45F9FEBF}" destId="{5C1C95A4-2320-428B-857C-A7A6634F43B9}" srcOrd="0" destOrd="0" presId="urn:microsoft.com/office/officeart/2008/layout/SquareAccentList"/>
    <dgm:cxn modelId="{299880E5-78C6-4B75-9CCA-5133A7656749}" srcId="{1D07BE7F-6A0C-49DB-BEEA-605E28675224}" destId="{19B166DE-101A-4FDE-92A0-9206722AD29E}" srcOrd="2" destOrd="0" parTransId="{64AC1419-D75E-4AE7-B6EB-171C9003F26C}" sibTransId="{F7D8C709-DD1C-421D-B9A9-F7140B990628}"/>
    <dgm:cxn modelId="{B32226FB-33BE-4959-96CA-4E4CCC0DDA25}" type="presOf" srcId="{DE2C6C98-2B2B-4395-8F9B-AFD48D69167C}" destId="{59B5B978-9353-487D-8250-072C67917C4A}" srcOrd="0" destOrd="0" presId="urn:microsoft.com/office/officeart/2008/layout/SquareAccentList"/>
    <dgm:cxn modelId="{A6FB04FC-8FCC-494F-AD65-79F546288DD4}" type="presParOf" srcId="{59B5B978-9353-487D-8250-072C67917C4A}" destId="{78846A17-5F91-435B-92E1-714CF28DDDDF}" srcOrd="0" destOrd="0" presId="urn:microsoft.com/office/officeart/2008/layout/SquareAccentList"/>
    <dgm:cxn modelId="{8A4BF9CF-A95E-4ED8-9D4E-FAF5830D20A2}" type="presParOf" srcId="{78846A17-5F91-435B-92E1-714CF28DDDDF}" destId="{EB9CD164-2E88-4614-BA43-3431DE33BBF7}" srcOrd="0" destOrd="0" presId="urn:microsoft.com/office/officeart/2008/layout/SquareAccentList"/>
    <dgm:cxn modelId="{1A94592E-B5B0-402D-83F8-BBC9F0FD4FE1}" type="presParOf" srcId="{EB9CD164-2E88-4614-BA43-3431DE33BBF7}" destId="{CE831E2D-FEE1-48DB-9E7F-5DB41040DF64}" srcOrd="0" destOrd="0" presId="urn:microsoft.com/office/officeart/2008/layout/SquareAccentList"/>
    <dgm:cxn modelId="{CD3A12BF-4634-4573-B0A3-88B4F4DB8719}" type="presParOf" srcId="{EB9CD164-2E88-4614-BA43-3431DE33BBF7}" destId="{B0EA1E77-96CA-4CCC-9D88-A7164DDB18B4}" srcOrd="1" destOrd="0" presId="urn:microsoft.com/office/officeart/2008/layout/SquareAccentList"/>
    <dgm:cxn modelId="{91297F4D-AEDE-4197-9659-A4F7B363054E}" type="presParOf" srcId="{EB9CD164-2E88-4614-BA43-3431DE33BBF7}" destId="{E865E05D-DBEE-4F7D-9A90-6C53E9A29E1F}" srcOrd="2" destOrd="0" presId="urn:microsoft.com/office/officeart/2008/layout/SquareAccentList"/>
    <dgm:cxn modelId="{52BF8195-E48A-47FA-8653-931DB972AAD3}" type="presParOf" srcId="{78846A17-5F91-435B-92E1-714CF28DDDDF}" destId="{83E5E6A0-257A-447E-A05D-4B7DC4B7935C}" srcOrd="1" destOrd="0" presId="urn:microsoft.com/office/officeart/2008/layout/SquareAccentList"/>
    <dgm:cxn modelId="{1F1AE644-0766-4E9B-B3C3-C307D9AA5E57}" type="presParOf" srcId="{83E5E6A0-257A-447E-A05D-4B7DC4B7935C}" destId="{35B251BA-0B62-43FD-93B7-8B544B3C6AD8}" srcOrd="0" destOrd="0" presId="urn:microsoft.com/office/officeart/2008/layout/SquareAccentList"/>
    <dgm:cxn modelId="{A632CFBC-7855-4884-B63B-7475B8E48526}" type="presParOf" srcId="{35B251BA-0B62-43FD-93B7-8B544B3C6AD8}" destId="{EB860F69-8259-43D0-A320-F405B634166F}" srcOrd="0" destOrd="0" presId="urn:microsoft.com/office/officeart/2008/layout/SquareAccentList"/>
    <dgm:cxn modelId="{51F83561-52A2-4FF7-AACA-0CCE1DB652B0}" type="presParOf" srcId="{35B251BA-0B62-43FD-93B7-8B544B3C6AD8}" destId="{B40DD9DC-D50D-4A53-BC8F-B3E89BE7C8EB}" srcOrd="1" destOrd="0" presId="urn:microsoft.com/office/officeart/2008/layout/SquareAccentList"/>
    <dgm:cxn modelId="{EADF4862-9454-47F1-9470-72367595589C}" type="presParOf" srcId="{83E5E6A0-257A-447E-A05D-4B7DC4B7935C}" destId="{693494AF-44B9-4BD8-9037-3DA10DD19E93}" srcOrd="1" destOrd="0" presId="urn:microsoft.com/office/officeart/2008/layout/SquareAccentList"/>
    <dgm:cxn modelId="{ACDDCDF9-5300-4A4D-9098-7D1B685BE194}" type="presParOf" srcId="{693494AF-44B9-4BD8-9037-3DA10DD19E93}" destId="{F526D677-6673-418F-A846-1DC4D86C50ED}" srcOrd="0" destOrd="0" presId="urn:microsoft.com/office/officeart/2008/layout/SquareAccentList"/>
    <dgm:cxn modelId="{1D5D1573-8803-4B1C-BD81-0549F7EC4A8F}" type="presParOf" srcId="{693494AF-44B9-4BD8-9037-3DA10DD19E93}" destId="{5C1C95A4-2320-428B-857C-A7A6634F43B9}" srcOrd="1" destOrd="0" presId="urn:microsoft.com/office/officeart/2008/layout/SquareAccentList"/>
    <dgm:cxn modelId="{0876A575-7DFA-40C5-9CAF-E3A035D083F8}" type="presParOf" srcId="{83E5E6A0-257A-447E-A05D-4B7DC4B7935C}" destId="{5DAE09C4-F9C1-4C10-9E5E-81D76D6C0658}" srcOrd="2" destOrd="0" presId="urn:microsoft.com/office/officeart/2008/layout/SquareAccentList"/>
    <dgm:cxn modelId="{4EDACBBC-8087-4C85-B0CD-9DA9AF9B5DCE}" type="presParOf" srcId="{5DAE09C4-F9C1-4C10-9E5E-81D76D6C0658}" destId="{3B36E656-538B-45A1-AC36-92A6A640700B}" srcOrd="0" destOrd="0" presId="urn:microsoft.com/office/officeart/2008/layout/SquareAccentList"/>
    <dgm:cxn modelId="{168772B4-BD25-4FB5-BCAF-3F10B932B2E7}" type="presParOf" srcId="{5DAE09C4-F9C1-4C10-9E5E-81D76D6C0658}" destId="{55FF0B9A-E4B2-4B00-B442-0E583F248011}" srcOrd="1" destOrd="0" presId="urn:microsoft.com/office/officeart/2008/layout/SquareAccentList"/>
    <dgm:cxn modelId="{E7FE39B4-DE29-41C0-8017-3A54901955F5}" type="presParOf" srcId="{59B5B978-9353-487D-8250-072C67917C4A}" destId="{29052B28-F84C-4FEE-86E2-93D216B6CA8A}" srcOrd="1" destOrd="0" presId="urn:microsoft.com/office/officeart/2008/layout/SquareAccentList"/>
    <dgm:cxn modelId="{29078CD0-6E6A-438D-A952-069ABABE69E2}" type="presParOf" srcId="{29052B28-F84C-4FEE-86E2-93D216B6CA8A}" destId="{A2FFB367-4874-43CA-B3AA-B7C71F02C729}" srcOrd="0" destOrd="0" presId="urn:microsoft.com/office/officeart/2008/layout/SquareAccentList"/>
    <dgm:cxn modelId="{F02772D8-82DC-41D2-9972-201B93BABA1F}" type="presParOf" srcId="{A2FFB367-4874-43CA-B3AA-B7C71F02C729}" destId="{B8430955-2581-4155-BCAB-557839EC6A9D}" srcOrd="0" destOrd="0" presId="urn:microsoft.com/office/officeart/2008/layout/SquareAccentList"/>
    <dgm:cxn modelId="{CFEEA30E-57F1-4120-9F52-68085931B558}" type="presParOf" srcId="{A2FFB367-4874-43CA-B3AA-B7C71F02C729}" destId="{64D71A2D-875B-4E30-954E-FD4DF857E3BD}" srcOrd="1" destOrd="0" presId="urn:microsoft.com/office/officeart/2008/layout/SquareAccentList"/>
    <dgm:cxn modelId="{03E5E549-2258-45C4-8117-D989F903E834}" type="presParOf" srcId="{A2FFB367-4874-43CA-B3AA-B7C71F02C729}" destId="{50348A9A-2F26-4FEE-B218-F8A5FCA16768}" srcOrd="2" destOrd="0" presId="urn:microsoft.com/office/officeart/2008/layout/SquareAccentList"/>
    <dgm:cxn modelId="{19ED382F-87CC-4EB5-884F-230A302847D3}" type="presParOf" srcId="{29052B28-F84C-4FEE-86E2-93D216B6CA8A}" destId="{BAC5344F-D27F-4408-8B6C-4934FE878084}" srcOrd="1" destOrd="0" presId="urn:microsoft.com/office/officeart/2008/layout/SquareAccentList"/>
    <dgm:cxn modelId="{1948220B-F474-4A86-B9BA-1C11C6374776}" type="presParOf" srcId="{BAC5344F-D27F-4408-8B6C-4934FE878084}" destId="{D4E02138-AAAE-49B0-AF22-311536BD7E72}" srcOrd="0" destOrd="0" presId="urn:microsoft.com/office/officeart/2008/layout/SquareAccentList"/>
    <dgm:cxn modelId="{CE28FF57-8603-48CA-AFA5-A6643536111D}" type="presParOf" srcId="{D4E02138-AAAE-49B0-AF22-311536BD7E72}" destId="{C252FAD0-37CA-4319-B9FD-20DD20C95624}" srcOrd="0" destOrd="0" presId="urn:microsoft.com/office/officeart/2008/layout/SquareAccentList"/>
    <dgm:cxn modelId="{18796300-2EA1-4E16-A758-65FC5B2FB082}" type="presParOf" srcId="{D4E02138-AAAE-49B0-AF22-311536BD7E72}" destId="{FB35A970-5B7E-4931-96B6-C8812F33F8D5}" srcOrd="1" destOrd="0" presId="urn:microsoft.com/office/officeart/2008/layout/SquareAccentList"/>
    <dgm:cxn modelId="{D2A1144A-5139-4879-A39D-FECA3F334EF3}" type="presParOf" srcId="{BAC5344F-D27F-4408-8B6C-4934FE878084}" destId="{12FC6873-A130-4961-80FA-A88654950236}" srcOrd="1" destOrd="0" presId="urn:microsoft.com/office/officeart/2008/layout/SquareAccentList"/>
    <dgm:cxn modelId="{7461CD99-AAE5-4F83-B144-D72214239723}" type="presParOf" srcId="{12FC6873-A130-4961-80FA-A88654950236}" destId="{A44D0AA6-6FFE-4961-BE8E-AE8891B82DE9}" srcOrd="0" destOrd="0" presId="urn:microsoft.com/office/officeart/2008/layout/SquareAccentList"/>
    <dgm:cxn modelId="{BB1FAC44-2D82-4528-BB70-922D3B025B51}" type="presParOf" srcId="{12FC6873-A130-4961-80FA-A88654950236}" destId="{97A6E1A8-8B2F-4F52-A23C-C5EB1ECE3275}" srcOrd="1" destOrd="0" presId="urn:microsoft.com/office/officeart/2008/layout/SquareAccentList"/>
    <dgm:cxn modelId="{E8072F4B-6233-4D10-AF88-992F7C2F8DCB}" type="presParOf" srcId="{BAC5344F-D27F-4408-8B6C-4934FE878084}" destId="{EBD14A39-EC33-4E35-A2F3-98D7C5B41B40}" srcOrd="2" destOrd="0" presId="urn:microsoft.com/office/officeart/2008/layout/SquareAccentList"/>
    <dgm:cxn modelId="{51300E34-5EC1-431A-A0E7-A56BB475F1B7}" type="presParOf" srcId="{EBD14A39-EC33-4E35-A2F3-98D7C5B41B40}" destId="{5857B77D-856E-4613-8F56-99E8C8789D37}" srcOrd="0" destOrd="0" presId="urn:microsoft.com/office/officeart/2008/layout/SquareAccentList"/>
    <dgm:cxn modelId="{1EDAAC82-F66C-4FD6-8AC4-DB984086CD01}" type="presParOf" srcId="{EBD14A39-EC33-4E35-A2F3-98D7C5B41B40}" destId="{93268BD4-603F-4222-BE64-D9E20E71E511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C70023-4240-4A81-AA91-DF7D1122705F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25415444-24FE-46D8-AB15-9AB7FBDE605B}">
      <dgm:prSet phldrT="[Текст]" custT="1"/>
      <dgm:spPr/>
      <dgm:t>
        <a:bodyPr/>
        <a:lstStyle/>
        <a:p>
          <a:r>
            <a:rPr lang="ru-RU" sz="7200" b="1" dirty="0">
              <a:latin typeface="Times New Roman" pitchFamily="18" charset="0"/>
              <a:cs typeface="Times New Roman" pitchFamily="18" charset="0"/>
            </a:rPr>
            <a:t>191н</a:t>
          </a:r>
          <a:r>
            <a:rPr lang="ru-RU" sz="2800" dirty="0"/>
            <a:t> </a:t>
          </a:r>
        </a:p>
      </dgm:t>
    </dgm:pt>
    <dgm:pt modelId="{2A49A4E2-E6A9-43E8-8398-06575535F31F}" type="parTrans" cxnId="{ABE7C629-3E08-4E60-970B-17247F9E7633}">
      <dgm:prSet/>
      <dgm:spPr/>
      <dgm:t>
        <a:bodyPr/>
        <a:lstStyle/>
        <a:p>
          <a:endParaRPr lang="ru-RU"/>
        </a:p>
      </dgm:t>
    </dgm:pt>
    <dgm:pt modelId="{316E21D5-D3EB-45B5-942F-250C6110A37A}" type="sibTrans" cxnId="{ABE7C629-3E08-4E60-970B-17247F9E7633}">
      <dgm:prSet/>
      <dgm:spPr/>
      <dgm:t>
        <a:bodyPr/>
        <a:lstStyle/>
        <a:p>
          <a:endParaRPr lang="ru-RU"/>
        </a:p>
      </dgm:t>
    </dgm:pt>
    <dgm:pt modelId="{8B90DB43-5813-4D45-B1F5-C56DD9D07AE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>
              <a:latin typeface="Times New Roman" pitchFamily="18" charset="0"/>
              <a:cs typeface="Times New Roman" pitchFamily="18" charset="0"/>
            </a:rPr>
            <a:t>с учетом изменений от 28.02.2019г 31н </a:t>
          </a:r>
        </a:p>
      </dgm:t>
    </dgm:pt>
    <dgm:pt modelId="{8D0C704C-998E-4784-AC46-B30C117133F3}" type="parTrans" cxnId="{9734635E-8886-442C-95EC-6EDBBD236FD2}">
      <dgm:prSet/>
      <dgm:spPr/>
      <dgm:t>
        <a:bodyPr/>
        <a:lstStyle/>
        <a:p>
          <a:endParaRPr lang="ru-RU"/>
        </a:p>
      </dgm:t>
    </dgm:pt>
    <dgm:pt modelId="{DEE3A612-1E37-4CF8-A875-EC3CBEBCAF37}" type="sibTrans" cxnId="{9734635E-8886-442C-95EC-6EDBBD236FD2}">
      <dgm:prSet/>
      <dgm:spPr/>
      <dgm:t>
        <a:bodyPr/>
        <a:lstStyle/>
        <a:p>
          <a:endParaRPr lang="ru-RU"/>
        </a:p>
      </dgm:t>
    </dgm:pt>
    <dgm:pt modelId="{BB2C513E-6065-48BA-9F54-BB05F74D760D}" type="pres">
      <dgm:prSet presAssocID="{E8C70023-4240-4A81-AA91-DF7D1122705F}" presName="CompostProcess" presStyleCnt="0">
        <dgm:presLayoutVars>
          <dgm:dir/>
          <dgm:resizeHandles val="exact"/>
        </dgm:presLayoutVars>
      </dgm:prSet>
      <dgm:spPr/>
    </dgm:pt>
    <dgm:pt modelId="{5BAA0C3F-8EBD-438A-B757-F2AA7855DDD0}" type="pres">
      <dgm:prSet presAssocID="{E8C70023-4240-4A81-AA91-DF7D1122705F}" presName="arrow" presStyleLbl="bgShp" presStyleIdx="0" presStyleCnt="1"/>
      <dgm:spPr/>
    </dgm:pt>
    <dgm:pt modelId="{0E6999DB-09FF-4E08-87C2-65C102A1B11A}" type="pres">
      <dgm:prSet presAssocID="{E8C70023-4240-4A81-AA91-DF7D1122705F}" presName="linearProcess" presStyleCnt="0"/>
      <dgm:spPr/>
    </dgm:pt>
    <dgm:pt modelId="{F32C9337-9DEA-40B2-A480-B6F367A28894}" type="pres">
      <dgm:prSet presAssocID="{25415444-24FE-46D8-AB15-9AB7FBDE605B}" presName="textNode" presStyleLbl="node1" presStyleIdx="0" presStyleCnt="2">
        <dgm:presLayoutVars>
          <dgm:bulletEnabled val="1"/>
        </dgm:presLayoutVars>
      </dgm:prSet>
      <dgm:spPr/>
    </dgm:pt>
    <dgm:pt modelId="{A72C0C8E-B11B-41A6-BDEB-6597F034F4FE}" type="pres">
      <dgm:prSet presAssocID="{316E21D5-D3EB-45B5-942F-250C6110A37A}" presName="sibTrans" presStyleCnt="0"/>
      <dgm:spPr/>
    </dgm:pt>
    <dgm:pt modelId="{37C5947C-6534-4AC6-984B-AD4EBC40746C}" type="pres">
      <dgm:prSet presAssocID="{8B90DB43-5813-4D45-B1F5-C56DD9D07AEB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D51B5001-F2F3-4A37-B58B-8549DC2BAAFC}" type="presOf" srcId="{25415444-24FE-46D8-AB15-9AB7FBDE605B}" destId="{F32C9337-9DEA-40B2-A480-B6F367A28894}" srcOrd="0" destOrd="0" presId="urn:microsoft.com/office/officeart/2005/8/layout/hProcess9"/>
    <dgm:cxn modelId="{ABE7C629-3E08-4E60-970B-17247F9E7633}" srcId="{E8C70023-4240-4A81-AA91-DF7D1122705F}" destId="{25415444-24FE-46D8-AB15-9AB7FBDE605B}" srcOrd="0" destOrd="0" parTransId="{2A49A4E2-E6A9-43E8-8398-06575535F31F}" sibTransId="{316E21D5-D3EB-45B5-942F-250C6110A37A}"/>
    <dgm:cxn modelId="{E9EDB239-4E01-4213-98DA-B5FB2789E281}" type="presOf" srcId="{8B90DB43-5813-4D45-B1F5-C56DD9D07AEB}" destId="{37C5947C-6534-4AC6-984B-AD4EBC40746C}" srcOrd="0" destOrd="0" presId="urn:microsoft.com/office/officeart/2005/8/layout/hProcess9"/>
    <dgm:cxn modelId="{9734635E-8886-442C-95EC-6EDBBD236FD2}" srcId="{E8C70023-4240-4A81-AA91-DF7D1122705F}" destId="{8B90DB43-5813-4D45-B1F5-C56DD9D07AEB}" srcOrd="1" destOrd="0" parTransId="{8D0C704C-998E-4784-AC46-B30C117133F3}" sibTransId="{DEE3A612-1E37-4CF8-A875-EC3CBEBCAF37}"/>
    <dgm:cxn modelId="{01DBAF87-0CF5-4417-9B09-45C7D060BE5A}" type="presOf" srcId="{E8C70023-4240-4A81-AA91-DF7D1122705F}" destId="{BB2C513E-6065-48BA-9F54-BB05F74D760D}" srcOrd="0" destOrd="0" presId="urn:microsoft.com/office/officeart/2005/8/layout/hProcess9"/>
    <dgm:cxn modelId="{4C17FDA7-AE66-4152-89CB-563FB3249F3B}" type="presParOf" srcId="{BB2C513E-6065-48BA-9F54-BB05F74D760D}" destId="{5BAA0C3F-8EBD-438A-B757-F2AA7855DDD0}" srcOrd="0" destOrd="0" presId="urn:microsoft.com/office/officeart/2005/8/layout/hProcess9"/>
    <dgm:cxn modelId="{708783DF-5937-4C3F-A7A1-6F271AD9982B}" type="presParOf" srcId="{BB2C513E-6065-48BA-9F54-BB05F74D760D}" destId="{0E6999DB-09FF-4E08-87C2-65C102A1B11A}" srcOrd="1" destOrd="0" presId="urn:microsoft.com/office/officeart/2005/8/layout/hProcess9"/>
    <dgm:cxn modelId="{3119C81F-05F1-4D5C-8C45-61E1F630FF41}" type="presParOf" srcId="{0E6999DB-09FF-4E08-87C2-65C102A1B11A}" destId="{F32C9337-9DEA-40B2-A480-B6F367A28894}" srcOrd="0" destOrd="0" presId="urn:microsoft.com/office/officeart/2005/8/layout/hProcess9"/>
    <dgm:cxn modelId="{38D1D9C0-2E47-4D08-80A2-3541ED816E30}" type="presParOf" srcId="{0E6999DB-09FF-4E08-87C2-65C102A1B11A}" destId="{A72C0C8E-B11B-41A6-BDEB-6597F034F4FE}" srcOrd="1" destOrd="0" presId="urn:microsoft.com/office/officeart/2005/8/layout/hProcess9"/>
    <dgm:cxn modelId="{6FD49EF8-4D61-4A0B-AC4A-B7C6B4A7D319}" type="presParOf" srcId="{0E6999DB-09FF-4E08-87C2-65C102A1B11A}" destId="{37C5947C-6534-4AC6-984B-AD4EBC40746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C70023-4240-4A81-AA91-DF7D1122705F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25415444-24FE-46D8-AB15-9AB7FBDE605B}">
      <dgm:prSet phldrT="[Текст]" custT="1"/>
      <dgm:spPr/>
      <dgm:t>
        <a:bodyPr/>
        <a:lstStyle/>
        <a:p>
          <a:r>
            <a:rPr lang="ru-RU" sz="7200" b="1" dirty="0">
              <a:latin typeface="Times New Roman" pitchFamily="18" charset="0"/>
              <a:cs typeface="Times New Roman" pitchFamily="18" charset="0"/>
            </a:rPr>
            <a:t>33н</a:t>
          </a:r>
          <a:r>
            <a:rPr lang="ru-RU" sz="2800" dirty="0"/>
            <a:t> </a:t>
          </a:r>
        </a:p>
      </dgm:t>
    </dgm:pt>
    <dgm:pt modelId="{2A49A4E2-E6A9-43E8-8398-06575535F31F}" type="parTrans" cxnId="{ABE7C629-3E08-4E60-970B-17247F9E7633}">
      <dgm:prSet/>
      <dgm:spPr/>
      <dgm:t>
        <a:bodyPr/>
        <a:lstStyle/>
        <a:p>
          <a:endParaRPr lang="ru-RU"/>
        </a:p>
      </dgm:t>
    </dgm:pt>
    <dgm:pt modelId="{316E21D5-D3EB-45B5-942F-250C6110A37A}" type="sibTrans" cxnId="{ABE7C629-3E08-4E60-970B-17247F9E7633}">
      <dgm:prSet/>
      <dgm:spPr/>
      <dgm:t>
        <a:bodyPr/>
        <a:lstStyle/>
        <a:p>
          <a:endParaRPr lang="ru-RU"/>
        </a:p>
      </dgm:t>
    </dgm:pt>
    <dgm:pt modelId="{8B90DB43-5813-4D45-B1F5-C56DD9D07AE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>
              <a:latin typeface="Times New Roman" pitchFamily="18" charset="0"/>
              <a:cs typeface="Times New Roman" pitchFamily="18" charset="0"/>
            </a:rPr>
            <a:t>с учетом изменений от 28.02.2019г 32н </a:t>
          </a:r>
        </a:p>
      </dgm:t>
    </dgm:pt>
    <dgm:pt modelId="{8D0C704C-998E-4784-AC46-B30C117133F3}" type="parTrans" cxnId="{9734635E-8886-442C-95EC-6EDBBD236FD2}">
      <dgm:prSet/>
      <dgm:spPr/>
      <dgm:t>
        <a:bodyPr/>
        <a:lstStyle/>
        <a:p>
          <a:endParaRPr lang="ru-RU"/>
        </a:p>
      </dgm:t>
    </dgm:pt>
    <dgm:pt modelId="{DEE3A612-1E37-4CF8-A875-EC3CBEBCAF37}" type="sibTrans" cxnId="{9734635E-8886-442C-95EC-6EDBBD236FD2}">
      <dgm:prSet/>
      <dgm:spPr/>
      <dgm:t>
        <a:bodyPr/>
        <a:lstStyle/>
        <a:p>
          <a:endParaRPr lang="ru-RU"/>
        </a:p>
      </dgm:t>
    </dgm:pt>
    <dgm:pt modelId="{BB2C513E-6065-48BA-9F54-BB05F74D760D}" type="pres">
      <dgm:prSet presAssocID="{E8C70023-4240-4A81-AA91-DF7D1122705F}" presName="CompostProcess" presStyleCnt="0">
        <dgm:presLayoutVars>
          <dgm:dir/>
          <dgm:resizeHandles val="exact"/>
        </dgm:presLayoutVars>
      </dgm:prSet>
      <dgm:spPr/>
    </dgm:pt>
    <dgm:pt modelId="{5BAA0C3F-8EBD-438A-B757-F2AA7855DDD0}" type="pres">
      <dgm:prSet presAssocID="{E8C70023-4240-4A81-AA91-DF7D1122705F}" presName="arrow" presStyleLbl="bgShp" presStyleIdx="0" presStyleCnt="1"/>
      <dgm:spPr/>
    </dgm:pt>
    <dgm:pt modelId="{0E6999DB-09FF-4E08-87C2-65C102A1B11A}" type="pres">
      <dgm:prSet presAssocID="{E8C70023-4240-4A81-AA91-DF7D1122705F}" presName="linearProcess" presStyleCnt="0"/>
      <dgm:spPr/>
    </dgm:pt>
    <dgm:pt modelId="{F32C9337-9DEA-40B2-A480-B6F367A28894}" type="pres">
      <dgm:prSet presAssocID="{25415444-24FE-46D8-AB15-9AB7FBDE605B}" presName="textNode" presStyleLbl="node1" presStyleIdx="0" presStyleCnt="2">
        <dgm:presLayoutVars>
          <dgm:bulletEnabled val="1"/>
        </dgm:presLayoutVars>
      </dgm:prSet>
      <dgm:spPr/>
    </dgm:pt>
    <dgm:pt modelId="{A72C0C8E-B11B-41A6-BDEB-6597F034F4FE}" type="pres">
      <dgm:prSet presAssocID="{316E21D5-D3EB-45B5-942F-250C6110A37A}" presName="sibTrans" presStyleCnt="0"/>
      <dgm:spPr/>
    </dgm:pt>
    <dgm:pt modelId="{37C5947C-6534-4AC6-984B-AD4EBC40746C}" type="pres">
      <dgm:prSet presAssocID="{8B90DB43-5813-4D45-B1F5-C56DD9D07AEB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F7C34A23-DE2C-493D-B9F8-0E80B98562FE}" type="presOf" srcId="{E8C70023-4240-4A81-AA91-DF7D1122705F}" destId="{BB2C513E-6065-48BA-9F54-BB05F74D760D}" srcOrd="0" destOrd="0" presId="urn:microsoft.com/office/officeart/2005/8/layout/hProcess9"/>
    <dgm:cxn modelId="{ABE7C629-3E08-4E60-970B-17247F9E7633}" srcId="{E8C70023-4240-4A81-AA91-DF7D1122705F}" destId="{25415444-24FE-46D8-AB15-9AB7FBDE605B}" srcOrd="0" destOrd="0" parTransId="{2A49A4E2-E6A9-43E8-8398-06575535F31F}" sibTransId="{316E21D5-D3EB-45B5-942F-250C6110A37A}"/>
    <dgm:cxn modelId="{9734635E-8886-442C-95EC-6EDBBD236FD2}" srcId="{E8C70023-4240-4A81-AA91-DF7D1122705F}" destId="{8B90DB43-5813-4D45-B1F5-C56DD9D07AEB}" srcOrd="1" destOrd="0" parTransId="{8D0C704C-998E-4784-AC46-B30C117133F3}" sibTransId="{DEE3A612-1E37-4CF8-A875-EC3CBEBCAF37}"/>
    <dgm:cxn modelId="{01FF2468-3CBB-45FB-840C-AEC660829A04}" type="presOf" srcId="{25415444-24FE-46D8-AB15-9AB7FBDE605B}" destId="{F32C9337-9DEA-40B2-A480-B6F367A28894}" srcOrd="0" destOrd="0" presId="urn:microsoft.com/office/officeart/2005/8/layout/hProcess9"/>
    <dgm:cxn modelId="{B6F1DFB8-A2D5-4784-B7A8-513880CC32A9}" type="presOf" srcId="{8B90DB43-5813-4D45-B1F5-C56DD9D07AEB}" destId="{37C5947C-6534-4AC6-984B-AD4EBC40746C}" srcOrd="0" destOrd="0" presId="urn:microsoft.com/office/officeart/2005/8/layout/hProcess9"/>
    <dgm:cxn modelId="{BA445A4A-2952-4048-813F-70873C12FE52}" type="presParOf" srcId="{BB2C513E-6065-48BA-9F54-BB05F74D760D}" destId="{5BAA0C3F-8EBD-438A-B757-F2AA7855DDD0}" srcOrd="0" destOrd="0" presId="urn:microsoft.com/office/officeart/2005/8/layout/hProcess9"/>
    <dgm:cxn modelId="{F8BF2AFB-A1D3-4D0B-8619-4D75FAFAE0F4}" type="presParOf" srcId="{BB2C513E-6065-48BA-9F54-BB05F74D760D}" destId="{0E6999DB-09FF-4E08-87C2-65C102A1B11A}" srcOrd="1" destOrd="0" presId="urn:microsoft.com/office/officeart/2005/8/layout/hProcess9"/>
    <dgm:cxn modelId="{986C402C-119F-42D2-BF3D-CFB9CD8B4F6A}" type="presParOf" srcId="{0E6999DB-09FF-4E08-87C2-65C102A1B11A}" destId="{F32C9337-9DEA-40B2-A480-B6F367A28894}" srcOrd="0" destOrd="0" presId="urn:microsoft.com/office/officeart/2005/8/layout/hProcess9"/>
    <dgm:cxn modelId="{596DD3D6-64F5-44EE-9FFB-EAF6A9244813}" type="presParOf" srcId="{0E6999DB-09FF-4E08-87C2-65C102A1B11A}" destId="{A72C0C8E-B11B-41A6-BDEB-6597F034F4FE}" srcOrd="1" destOrd="0" presId="urn:microsoft.com/office/officeart/2005/8/layout/hProcess9"/>
    <dgm:cxn modelId="{D4F881A5-C3DF-4B48-AB7E-FDE0E99C78EC}" type="presParOf" srcId="{0E6999DB-09FF-4E08-87C2-65C102A1B11A}" destId="{37C5947C-6534-4AC6-984B-AD4EBC40746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C70023-4240-4A81-AA91-DF7D1122705F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1_2" csCatId="accent1" phldr="1"/>
      <dgm:spPr/>
    </dgm:pt>
    <dgm:pt modelId="{25415444-24FE-46D8-AB15-9AB7FBDE605B}">
      <dgm:prSet phldrT="[Текст]" custT="1"/>
      <dgm:spPr/>
      <dgm:t>
        <a:bodyPr/>
        <a:lstStyle/>
        <a:p>
          <a:r>
            <a:rPr lang="ru-RU" sz="3200" b="1" dirty="0">
              <a:latin typeface="Times New Roman" pitchFamily="18" charset="0"/>
              <a:cs typeface="Times New Roman" pitchFamily="18" charset="0"/>
            </a:rPr>
            <a:t>Приказ Минфина РТ 97о/д от 11 декабря 2018 года </a:t>
          </a:r>
        </a:p>
      </dgm:t>
    </dgm:pt>
    <dgm:pt modelId="{2A49A4E2-E6A9-43E8-8398-06575535F31F}" type="parTrans" cxnId="{ABE7C629-3E08-4E60-970B-17247F9E7633}">
      <dgm:prSet/>
      <dgm:spPr/>
      <dgm:t>
        <a:bodyPr/>
        <a:lstStyle/>
        <a:p>
          <a:endParaRPr lang="ru-RU"/>
        </a:p>
      </dgm:t>
    </dgm:pt>
    <dgm:pt modelId="{316E21D5-D3EB-45B5-942F-250C6110A37A}" type="sibTrans" cxnId="{ABE7C629-3E08-4E60-970B-17247F9E7633}">
      <dgm:prSet/>
      <dgm:spPr/>
      <dgm:t>
        <a:bodyPr/>
        <a:lstStyle/>
        <a:p>
          <a:endParaRPr lang="ru-RU"/>
        </a:p>
      </dgm:t>
    </dgm:pt>
    <dgm:pt modelId="{8B90DB43-5813-4D45-B1F5-C56DD9D07AE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>
              <a:latin typeface="Times New Roman" pitchFamily="18" charset="0"/>
              <a:cs typeface="Times New Roman" pitchFamily="18" charset="0"/>
            </a:rPr>
            <a:t>с учетом изменений </a:t>
          </a:r>
          <a:r>
            <a:rPr lang="ru-RU" sz="2800" b="1" dirty="0">
              <a:latin typeface="Times New Roman" pitchFamily="18" charset="0"/>
              <a:cs typeface="Times New Roman" pitchFamily="18" charset="0"/>
            </a:rPr>
            <a:t>от 18.06.2019г 56 о/д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8D0C704C-998E-4784-AC46-B30C117133F3}" type="parTrans" cxnId="{9734635E-8886-442C-95EC-6EDBBD236FD2}">
      <dgm:prSet/>
      <dgm:spPr/>
      <dgm:t>
        <a:bodyPr/>
        <a:lstStyle/>
        <a:p>
          <a:endParaRPr lang="ru-RU"/>
        </a:p>
      </dgm:t>
    </dgm:pt>
    <dgm:pt modelId="{DEE3A612-1E37-4CF8-A875-EC3CBEBCAF37}" type="sibTrans" cxnId="{9734635E-8886-442C-95EC-6EDBBD236FD2}">
      <dgm:prSet/>
      <dgm:spPr/>
      <dgm:t>
        <a:bodyPr/>
        <a:lstStyle/>
        <a:p>
          <a:endParaRPr lang="ru-RU"/>
        </a:p>
      </dgm:t>
    </dgm:pt>
    <dgm:pt modelId="{256577EF-9B75-4EAA-8343-076E62AD3881}" type="pres">
      <dgm:prSet presAssocID="{E8C70023-4240-4A81-AA91-DF7D1122705F}" presName="rootnode" presStyleCnt="0">
        <dgm:presLayoutVars>
          <dgm:chMax/>
          <dgm:chPref/>
          <dgm:dir/>
          <dgm:animLvl val="lvl"/>
        </dgm:presLayoutVars>
      </dgm:prSet>
      <dgm:spPr/>
    </dgm:pt>
    <dgm:pt modelId="{940F6330-ED90-4029-AC3C-DDC39DE67923}" type="pres">
      <dgm:prSet presAssocID="{25415444-24FE-46D8-AB15-9AB7FBDE605B}" presName="composite" presStyleCnt="0"/>
      <dgm:spPr/>
    </dgm:pt>
    <dgm:pt modelId="{CF016FE3-D1BD-4DFA-9674-4C6DA4CB990C}" type="pres">
      <dgm:prSet presAssocID="{25415444-24FE-46D8-AB15-9AB7FBDE605B}" presName="bentUpArrow1" presStyleLbl="alignImgPlace1" presStyleIdx="0" presStyleCnt="1" custLinFactNeighborX="-26307" custLinFactNeighborY="16329"/>
      <dgm:spPr/>
    </dgm:pt>
    <dgm:pt modelId="{A73C552B-1C03-4064-A14C-CBA5002EAEDC}" type="pres">
      <dgm:prSet presAssocID="{25415444-24FE-46D8-AB15-9AB7FBDE605B}" presName="ParentText" presStyleLbl="node1" presStyleIdx="0" presStyleCnt="2" custScaleX="149774">
        <dgm:presLayoutVars>
          <dgm:chMax val="1"/>
          <dgm:chPref val="1"/>
          <dgm:bulletEnabled val="1"/>
        </dgm:presLayoutVars>
      </dgm:prSet>
      <dgm:spPr/>
    </dgm:pt>
    <dgm:pt modelId="{DD575306-0606-46EE-826F-2E9688B57315}" type="pres">
      <dgm:prSet presAssocID="{25415444-24FE-46D8-AB15-9AB7FBDE605B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72874018-53FF-4CA0-90A7-C5C757016D59}" type="pres">
      <dgm:prSet presAssocID="{316E21D5-D3EB-45B5-942F-250C6110A37A}" presName="sibTrans" presStyleCnt="0"/>
      <dgm:spPr/>
    </dgm:pt>
    <dgm:pt modelId="{CBA6AA9D-6829-441B-9C27-7B378D37857A}" type="pres">
      <dgm:prSet presAssocID="{8B90DB43-5813-4D45-B1F5-C56DD9D07AEB}" presName="composite" presStyleCnt="0"/>
      <dgm:spPr/>
    </dgm:pt>
    <dgm:pt modelId="{B625E490-5973-4118-AF63-2E056FA895A8}" type="pres">
      <dgm:prSet presAssocID="{8B90DB43-5813-4D45-B1F5-C56DD9D07AEB}" presName="ParentText" presStyleLbl="node1" presStyleIdx="1" presStyleCnt="2" custScaleX="137827">
        <dgm:presLayoutVars>
          <dgm:chMax val="1"/>
          <dgm:chPref val="1"/>
          <dgm:bulletEnabled val="1"/>
        </dgm:presLayoutVars>
      </dgm:prSet>
      <dgm:spPr/>
    </dgm:pt>
  </dgm:ptLst>
  <dgm:cxnLst>
    <dgm:cxn modelId="{ABE7C629-3E08-4E60-970B-17247F9E7633}" srcId="{E8C70023-4240-4A81-AA91-DF7D1122705F}" destId="{25415444-24FE-46D8-AB15-9AB7FBDE605B}" srcOrd="0" destOrd="0" parTransId="{2A49A4E2-E6A9-43E8-8398-06575535F31F}" sibTransId="{316E21D5-D3EB-45B5-942F-250C6110A37A}"/>
    <dgm:cxn modelId="{6B591A35-972A-4843-9EEE-42301B9AC239}" type="presOf" srcId="{25415444-24FE-46D8-AB15-9AB7FBDE605B}" destId="{A73C552B-1C03-4064-A14C-CBA5002EAEDC}" srcOrd="0" destOrd="0" presId="urn:microsoft.com/office/officeart/2005/8/layout/StepDownProcess"/>
    <dgm:cxn modelId="{9734635E-8886-442C-95EC-6EDBBD236FD2}" srcId="{E8C70023-4240-4A81-AA91-DF7D1122705F}" destId="{8B90DB43-5813-4D45-B1F5-C56DD9D07AEB}" srcOrd="1" destOrd="0" parTransId="{8D0C704C-998E-4784-AC46-B30C117133F3}" sibTransId="{DEE3A612-1E37-4CF8-A875-EC3CBEBCAF37}"/>
    <dgm:cxn modelId="{2C427D68-E956-4624-AF74-0B2397453B2A}" type="presOf" srcId="{8B90DB43-5813-4D45-B1F5-C56DD9D07AEB}" destId="{B625E490-5973-4118-AF63-2E056FA895A8}" srcOrd="0" destOrd="0" presId="urn:microsoft.com/office/officeart/2005/8/layout/StepDownProcess"/>
    <dgm:cxn modelId="{23C24157-A5AD-496B-9E6C-EB2B20231D8C}" type="presOf" srcId="{E8C70023-4240-4A81-AA91-DF7D1122705F}" destId="{256577EF-9B75-4EAA-8343-076E62AD3881}" srcOrd="0" destOrd="0" presId="urn:microsoft.com/office/officeart/2005/8/layout/StepDownProcess"/>
    <dgm:cxn modelId="{4FB3C74B-150D-49BD-8C83-424F4FA9B2BD}" type="presParOf" srcId="{256577EF-9B75-4EAA-8343-076E62AD3881}" destId="{940F6330-ED90-4029-AC3C-DDC39DE67923}" srcOrd="0" destOrd="0" presId="urn:microsoft.com/office/officeart/2005/8/layout/StepDownProcess"/>
    <dgm:cxn modelId="{8027485A-91C9-4B49-97EC-7FA7F30F5E59}" type="presParOf" srcId="{940F6330-ED90-4029-AC3C-DDC39DE67923}" destId="{CF016FE3-D1BD-4DFA-9674-4C6DA4CB990C}" srcOrd="0" destOrd="0" presId="urn:microsoft.com/office/officeart/2005/8/layout/StepDownProcess"/>
    <dgm:cxn modelId="{3018A1FF-A373-44D6-8364-40326A520150}" type="presParOf" srcId="{940F6330-ED90-4029-AC3C-DDC39DE67923}" destId="{A73C552B-1C03-4064-A14C-CBA5002EAEDC}" srcOrd="1" destOrd="0" presId="urn:microsoft.com/office/officeart/2005/8/layout/StepDownProcess"/>
    <dgm:cxn modelId="{AA1906B3-1491-46B3-AD2B-322B08E9232C}" type="presParOf" srcId="{940F6330-ED90-4029-AC3C-DDC39DE67923}" destId="{DD575306-0606-46EE-826F-2E9688B57315}" srcOrd="2" destOrd="0" presId="urn:microsoft.com/office/officeart/2005/8/layout/StepDownProcess"/>
    <dgm:cxn modelId="{A674071F-1011-4059-9B14-4997D9619708}" type="presParOf" srcId="{256577EF-9B75-4EAA-8343-076E62AD3881}" destId="{72874018-53FF-4CA0-90A7-C5C757016D59}" srcOrd="1" destOrd="0" presId="urn:microsoft.com/office/officeart/2005/8/layout/StepDownProcess"/>
    <dgm:cxn modelId="{A56D9AF4-2EB3-4154-A668-E2F5ABF80FE2}" type="presParOf" srcId="{256577EF-9B75-4EAA-8343-076E62AD3881}" destId="{CBA6AA9D-6829-441B-9C27-7B378D37857A}" srcOrd="2" destOrd="0" presId="urn:microsoft.com/office/officeart/2005/8/layout/StepDownProcess"/>
    <dgm:cxn modelId="{40C2C150-758E-4448-89E6-4E76637A0FEF}" type="presParOf" srcId="{CBA6AA9D-6829-441B-9C27-7B378D37857A}" destId="{B625E490-5973-4118-AF63-2E056FA895A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EA7AD6-2771-4D3D-8F6A-5EAE59ADAC2F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B446FD-9A63-4C0A-A1EB-A2A2D3049E89}">
      <dgm:prSet phldrT="[Текст]" custT="1"/>
      <dgm:spPr/>
      <dgm:t>
        <a:bodyPr/>
        <a:lstStyle/>
        <a:p>
          <a:r>
            <a:rPr lang="ru-RU" sz="2600" b="1" baseline="0" dirty="0">
              <a:latin typeface="Times New Roman" pitchFamily="18" charset="0"/>
              <a:cs typeface="Times New Roman" pitchFamily="18" charset="0"/>
            </a:rPr>
            <a:t>Безвозмездная передача (получение) ФА (кроме денежных средств) и НФА</a:t>
          </a:r>
        </a:p>
      </dgm:t>
    </dgm:pt>
    <dgm:pt modelId="{9A245CDD-2747-4E7B-825E-9D294AEDBC92}" type="parTrans" cxnId="{30B51D2B-6986-40B4-8962-1046460C28EA}">
      <dgm:prSet/>
      <dgm:spPr/>
      <dgm:t>
        <a:bodyPr/>
        <a:lstStyle/>
        <a:p>
          <a:endParaRPr lang="ru-RU"/>
        </a:p>
      </dgm:t>
    </dgm:pt>
    <dgm:pt modelId="{AE1E8FD0-265F-4AFE-B36A-45C670330F8B}" type="sibTrans" cxnId="{30B51D2B-6986-40B4-8962-1046460C28EA}">
      <dgm:prSet/>
      <dgm:spPr/>
      <dgm:t>
        <a:bodyPr/>
        <a:lstStyle/>
        <a:p>
          <a:endParaRPr lang="ru-RU"/>
        </a:p>
      </dgm:t>
    </dgm:pt>
    <dgm:pt modelId="{CFAB2745-8198-4408-90BE-1EB7B0FFDA25}">
      <dgm:prSet phldrT="[Текст]" custT="1"/>
      <dgm:spPr/>
      <dgm:t>
        <a:bodyPr/>
        <a:lstStyle/>
        <a:p>
          <a:r>
            <a:rPr lang="ru-RU" sz="2600" b="1" baseline="0" dirty="0">
              <a:latin typeface="Times New Roman" pitchFamily="18" charset="0"/>
              <a:cs typeface="Times New Roman" pitchFamily="18" charset="0"/>
            </a:rPr>
            <a:t>Перечисления и финансовый результат</a:t>
          </a:r>
        </a:p>
      </dgm:t>
    </dgm:pt>
    <dgm:pt modelId="{CE9AEC10-9BAB-459C-88E0-D0347216A4B1}" type="parTrans" cxnId="{D4B9F854-1CF5-4212-B5D6-0372D3E0DA20}">
      <dgm:prSet/>
      <dgm:spPr/>
      <dgm:t>
        <a:bodyPr/>
        <a:lstStyle/>
        <a:p>
          <a:endParaRPr lang="ru-RU"/>
        </a:p>
      </dgm:t>
    </dgm:pt>
    <dgm:pt modelId="{2D3A1D13-9077-400F-BC75-8461CB84BC39}" type="sibTrans" cxnId="{D4B9F854-1CF5-4212-B5D6-0372D3E0DA20}">
      <dgm:prSet/>
      <dgm:spPr/>
      <dgm:t>
        <a:bodyPr/>
        <a:lstStyle/>
        <a:p>
          <a:endParaRPr lang="ru-RU"/>
        </a:p>
      </dgm:t>
    </dgm:pt>
    <dgm:pt modelId="{C6B8EE8A-2BB4-40CA-8E2A-DFFDC8D93CF1}" type="pres">
      <dgm:prSet presAssocID="{34EA7AD6-2771-4D3D-8F6A-5EAE59ADAC2F}" presName="Name0" presStyleCnt="0">
        <dgm:presLayoutVars>
          <dgm:chMax val="7"/>
          <dgm:chPref val="7"/>
          <dgm:dir/>
        </dgm:presLayoutVars>
      </dgm:prSet>
      <dgm:spPr/>
    </dgm:pt>
    <dgm:pt modelId="{FC0F955C-91D8-4CF6-BFE5-9A452DFE66AB}" type="pres">
      <dgm:prSet presAssocID="{34EA7AD6-2771-4D3D-8F6A-5EAE59ADAC2F}" presName="Name1" presStyleCnt="0"/>
      <dgm:spPr/>
    </dgm:pt>
    <dgm:pt modelId="{C4E85584-12D0-42A5-A817-6EBA8AFFBAD3}" type="pres">
      <dgm:prSet presAssocID="{34EA7AD6-2771-4D3D-8F6A-5EAE59ADAC2F}" presName="cycle" presStyleCnt="0"/>
      <dgm:spPr/>
    </dgm:pt>
    <dgm:pt modelId="{81CF9353-EB05-4B3A-BA61-00F59443E526}" type="pres">
      <dgm:prSet presAssocID="{34EA7AD6-2771-4D3D-8F6A-5EAE59ADAC2F}" presName="srcNode" presStyleLbl="node1" presStyleIdx="0" presStyleCnt="2"/>
      <dgm:spPr/>
    </dgm:pt>
    <dgm:pt modelId="{53E5DFEE-1B94-4ED6-B576-BE195496E08C}" type="pres">
      <dgm:prSet presAssocID="{34EA7AD6-2771-4D3D-8F6A-5EAE59ADAC2F}" presName="conn" presStyleLbl="parChTrans1D2" presStyleIdx="0" presStyleCnt="1"/>
      <dgm:spPr/>
    </dgm:pt>
    <dgm:pt modelId="{59D4A862-1F2C-4D6F-9423-B7EAC68AB66E}" type="pres">
      <dgm:prSet presAssocID="{34EA7AD6-2771-4D3D-8F6A-5EAE59ADAC2F}" presName="extraNode" presStyleLbl="node1" presStyleIdx="0" presStyleCnt="2"/>
      <dgm:spPr/>
    </dgm:pt>
    <dgm:pt modelId="{11F188F1-3B85-41E7-944E-E0D49E5B9232}" type="pres">
      <dgm:prSet presAssocID="{34EA7AD6-2771-4D3D-8F6A-5EAE59ADAC2F}" presName="dstNode" presStyleLbl="node1" presStyleIdx="0" presStyleCnt="2"/>
      <dgm:spPr/>
    </dgm:pt>
    <dgm:pt modelId="{B1D8BA8C-5BC2-4928-B396-B5E20BD6710F}" type="pres">
      <dgm:prSet presAssocID="{27B446FD-9A63-4C0A-A1EB-A2A2D3049E89}" presName="text_1" presStyleLbl="node1" presStyleIdx="0" presStyleCnt="2">
        <dgm:presLayoutVars>
          <dgm:bulletEnabled val="1"/>
        </dgm:presLayoutVars>
      </dgm:prSet>
      <dgm:spPr/>
    </dgm:pt>
    <dgm:pt modelId="{69190854-00AC-4D71-A7B2-58F155055E84}" type="pres">
      <dgm:prSet presAssocID="{27B446FD-9A63-4C0A-A1EB-A2A2D3049E89}" presName="accent_1" presStyleCnt="0"/>
      <dgm:spPr/>
    </dgm:pt>
    <dgm:pt modelId="{75AF7688-A640-4903-98E9-AADADAF270FF}" type="pres">
      <dgm:prSet presAssocID="{27B446FD-9A63-4C0A-A1EB-A2A2D3049E89}" presName="accentRepeatNode" presStyleLbl="solidFgAcc1" presStyleIdx="0" presStyleCnt="2"/>
      <dgm:spPr/>
    </dgm:pt>
    <dgm:pt modelId="{39965537-AF9C-4147-8E36-4E46816D1409}" type="pres">
      <dgm:prSet presAssocID="{CFAB2745-8198-4408-90BE-1EB7B0FFDA25}" presName="text_2" presStyleLbl="node1" presStyleIdx="1" presStyleCnt="2">
        <dgm:presLayoutVars>
          <dgm:bulletEnabled val="1"/>
        </dgm:presLayoutVars>
      </dgm:prSet>
      <dgm:spPr/>
    </dgm:pt>
    <dgm:pt modelId="{1A5BD15C-BD15-461D-B276-2C0A25E46D57}" type="pres">
      <dgm:prSet presAssocID="{CFAB2745-8198-4408-90BE-1EB7B0FFDA25}" presName="accent_2" presStyleCnt="0"/>
      <dgm:spPr/>
    </dgm:pt>
    <dgm:pt modelId="{94D149BF-5693-4717-9310-46070BAA2F11}" type="pres">
      <dgm:prSet presAssocID="{CFAB2745-8198-4408-90BE-1EB7B0FFDA25}" presName="accentRepeatNode" presStyleLbl="solidFgAcc1" presStyleIdx="1" presStyleCnt="2"/>
      <dgm:spPr/>
    </dgm:pt>
  </dgm:ptLst>
  <dgm:cxnLst>
    <dgm:cxn modelId="{30B51D2B-6986-40B4-8962-1046460C28EA}" srcId="{34EA7AD6-2771-4D3D-8F6A-5EAE59ADAC2F}" destId="{27B446FD-9A63-4C0A-A1EB-A2A2D3049E89}" srcOrd="0" destOrd="0" parTransId="{9A245CDD-2747-4E7B-825E-9D294AEDBC92}" sibTransId="{AE1E8FD0-265F-4AFE-B36A-45C670330F8B}"/>
    <dgm:cxn modelId="{0AB2B639-DDE5-4F4B-955A-A7E3DD040D14}" type="presOf" srcId="{CFAB2745-8198-4408-90BE-1EB7B0FFDA25}" destId="{39965537-AF9C-4147-8E36-4E46816D1409}" srcOrd="0" destOrd="0" presId="urn:microsoft.com/office/officeart/2008/layout/VerticalCurvedList"/>
    <dgm:cxn modelId="{36A16F53-1A08-4D6E-AD97-5C8DACD74E21}" type="presOf" srcId="{27B446FD-9A63-4C0A-A1EB-A2A2D3049E89}" destId="{B1D8BA8C-5BC2-4928-B396-B5E20BD6710F}" srcOrd="0" destOrd="0" presId="urn:microsoft.com/office/officeart/2008/layout/VerticalCurvedList"/>
    <dgm:cxn modelId="{D4B9F854-1CF5-4212-B5D6-0372D3E0DA20}" srcId="{34EA7AD6-2771-4D3D-8F6A-5EAE59ADAC2F}" destId="{CFAB2745-8198-4408-90BE-1EB7B0FFDA25}" srcOrd="1" destOrd="0" parTransId="{CE9AEC10-9BAB-459C-88E0-D0347216A4B1}" sibTransId="{2D3A1D13-9077-400F-BC75-8461CB84BC39}"/>
    <dgm:cxn modelId="{5DE9ECB7-8792-479F-A17B-687EA69C8EBB}" type="presOf" srcId="{34EA7AD6-2771-4D3D-8F6A-5EAE59ADAC2F}" destId="{C6B8EE8A-2BB4-40CA-8E2A-DFFDC8D93CF1}" srcOrd="0" destOrd="0" presId="urn:microsoft.com/office/officeart/2008/layout/VerticalCurvedList"/>
    <dgm:cxn modelId="{D7F685E6-8051-4C3F-8252-AD1BCC9CE9DB}" type="presOf" srcId="{AE1E8FD0-265F-4AFE-B36A-45C670330F8B}" destId="{53E5DFEE-1B94-4ED6-B576-BE195496E08C}" srcOrd="0" destOrd="0" presId="urn:microsoft.com/office/officeart/2008/layout/VerticalCurvedList"/>
    <dgm:cxn modelId="{F19D8A20-9030-454B-8A3E-499C4798B0D7}" type="presParOf" srcId="{C6B8EE8A-2BB4-40CA-8E2A-DFFDC8D93CF1}" destId="{FC0F955C-91D8-4CF6-BFE5-9A452DFE66AB}" srcOrd="0" destOrd="0" presId="urn:microsoft.com/office/officeart/2008/layout/VerticalCurvedList"/>
    <dgm:cxn modelId="{E2A0E7F4-41EA-4E3D-996B-E093407D18D6}" type="presParOf" srcId="{FC0F955C-91D8-4CF6-BFE5-9A452DFE66AB}" destId="{C4E85584-12D0-42A5-A817-6EBA8AFFBAD3}" srcOrd="0" destOrd="0" presId="urn:microsoft.com/office/officeart/2008/layout/VerticalCurvedList"/>
    <dgm:cxn modelId="{5389876E-9F5D-4FB4-9896-FF2E3DEA144C}" type="presParOf" srcId="{C4E85584-12D0-42A5-A817-6EBA8AFFBAD3}" destId="{81CF9353-EB05-4B3A-BA61-00F59443E526}" srcOrd="0" destOrd="0" presId="urn:microsoft.com/office/officeart/2008/layout/VerticalCurvedList"/>
    <dgm:cxn modelId="{70055B01-84B5-4631-8C3A-E19C28BC5D4D}" type="presParOf" srcId="{C4E85584-12D0-42A5-A817-6EBA8AFFBAD3}" destId="{53E5DFEE-1B94-4ED6-B576-BE195496E08C}" srcOrd="1" destOrd="0" presId="urn:microsoft.com/office/officeart/2008/layout/VerticalCurvedList"/>
    <dgm:cxn modelId="{C8CCCE12-460E-4D58-B921-5E74CA7070E6}" type="presParOf" srcId="{C4E85584-12D0-42A5-A817-6EBA8AFFBAD3}" destId="{59D4A862-1F2C-4D6F-9423-B7EAC68AB66E}" srcOrd="2" destOrd="0" presId="urn:microsoft.com/office/officeart/2008/layout/VerticalCurvedList"/>
    <dgm:cxn modelId="{FBECE680-071D-4C83-AB0E-6D8E02EE5B40}" type="presParOf" srcId="{C4E85584-12D0-42A5-A817-6EBA8AFFBAD3}" destId="{11F188F1-3B85-41E7-944E-E0D49E5B9232}" srcOrd="3" destOrd="0" presId="urn:microsoft.com/office/officeart/2008/layout/VerticalCurvedList"/>
    <dgm:cxn modelId="{105BA0DF-AF42-427E-AA52-A331A300C13D}" type="presParOf" srcId="{FC0F955C-91D8-4CF6-BFE5-9A452DFE66AB}" destId="{B1D8BA8C-5BC2-4928-B396-B5E20BD6710F}" srcOrd="1" destOrd="0" presId="urn:microsoft.com/office/officeart/2008/layout/VerticalCurvedList"/>
    <dgm:cxn modelId="{9DC31BF7-D9E8-4F38-B433-7C4B31F95D7A}" type="presParOf" srcId="{FC0F955C-91D8-4CF6-BFE5-9A452DFE66AB}" destId="{69190854-00AC-4D71-A7B2-58F155055E84}" srcOrd="2" destOrd="0" presId="urn:microsoft.com/office/officeart/2008/layout/VerticalCurvedList"/>
    <dgm:cxn modelId="{10D76CE8-8A5B-468F-B6E7-3D82F371822C}" type="presParOf" srcId="{69190854-00AC-4D71-A7B2-58F155055E84}" destId="{75AF7688-A640-4903-98E9-AADADAF270FF}" srcOrd="0" destOrd="0" presId="urn:microsoft.com/office/officeart/2008/layout/VerticalCurvedList"/>
    <dgm:cxn modelId="{835067D6-A671-4D92-A558-952F0FB3887E}" type="presParOf" srcId="{FC0F955C-91D8-4CF6-BFE5-9A452DFE66AB}" destId="{39965537-AF9C-4147-8E36-4E46816D1409}" srcOrd="3" destOrd="0" presId="urn:microsoft.com/office/officeart/2008/layout/VerticalCurvedList"/>
    <dgm:cxn modelId="{2E5E82AB-7E9E-49F1-A8CD-A02101887F90}" type="presParOf" srcId="{FC0F955C-91D8-4CF6-BFE5-9A452DFE66AB}" destId="{1A5BD15C-BD15-461D-B276-2C0A25E46D57}" srcOrd="4" destOrd="0" presId="urn:microsoft.com/office/officeart/2008/layout/VerticalCurvedList"/>
    <dgm:cxn modelId="{D31DF60E-6DE5-45D1-85F7-41654A5123B6}" type="presParOf" srcId="{1A5BD15C-BD15-461D-B276-2C0A25E46D57}" destId="{94D149BF-5693-4717-9310-46070BAA2F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C70023-4240-4A81-AA91-DF7D1122705F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25415444-24FE-46D8-AB15-9AB7FBDE605B}">
      <dgm:prSet phldrT="[Текст]" custT="1"/>
      <dgm:spPr/>
      <dgm:t>
        <a:bodyPr/>
        <a:lstStyle/>
        <a:p>
          <a:r>
            <a:rPr lang="ru-RU" sz="7200" b="1" dirty="0">
              <a:latin typeface="Times New Roman" pitchFamily="18" charset="0"/>
              <a:cs typeface="Times New Roman" pitchFamily="18" charset="0"/>
            </a:rPr>
            <a:t>191н</a:t>
          </a:r>
          <a:r>
            <a:rPr lang="ru-RU" sz="2800" dirty="0"/>
            <a:t> </a:t>
          </a:r>
        </a:p>
      </dgm:t>
    </dgm:pt>
    <dgm:pt modelId="{2A49A4E2-E6A9-43E8-8398-06575535F31F}" type="parTrans" cxnId="{ABE7C629-3E08-4E60-970B-17247F9E7633}">
      <dgm:prSet/>
      <dgm:spPr/>
      <dgm:t>
        <a:bodyPr/>
        <a:lstStyle/>
        <a:p>
          <a:endParaRPr lang="ru-RU"/>
        </a:p>
      </dgm:t>
    </dgm:pt>
    <dgm:pt modelId="{316E21D5-D3EB-45B5-942F-250C6110A37A}" type="sibTrans" cxnId="{ABE7C629-3E08-4E60-970B-17247F9E7633}">
      <dgm:prSet/>
      <dgm:spPr/>
      <dgm:t>
        <a:bodyPr/>
        <a:lstStyle/>
        <a:p>
          <a:endParaRPr lang="ru-RU"/>
        </a:p>
      </dgm:t>
    </dgm:pt>
    <dgm:pt modelId="{8B90DB43-5813-4D45-B1F5-C56DD9D07AE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>
              <a:latin typeface="Times New Roman" pitchFamily="18" charset="0"/>
              <a:cs typeface="Times New Roman" pitchFamily="18" charset="0"/>
            </a:rPr>
            <a:t>с учетом изменений от 16.05.2019г 72н </a:t>
          </a:r>
        </a:p>
      </dgm:t>
    </dgm:pt>
    <dgm:pt modelId="{8D0C704C-998E-4784-AC46-B30C117133F3}" type="parTrans" cxnId="{9734635E-8886-442C-95EC-6EDBBD236FD2}">
      <dgm:prSet/>
      <dgm:spPr/>
      <dgm:t>
        <a:bodyPr/>
        <a:lstStyle/>
        <a:p>
          <a:endParaRPr lang="ru-RU"/>
        </a:p>
      </dgm:t>
    </dgm:pt>
    <dgm:pt modelId="{DEE3A612-1E37-4CF8-A875-EC3CBEBCAF37}" type="sibTrans" cxnId="{9734635E-8886-442C-95EC-6EDBBD236FD2}">
      <dgm:prSet/>
      <dgm:spPr/>
      <dgm:t>
        <a:bodyPr/>
        <a:lstStyle/>
        <a:p>
          <a:endParaRPr lang="ru-RU"/>
        </a:p>
      </dgm:t>
    </dgm:pt>
    <dgm:pt modelId="{BB2C513E-6065-48BA-9F54-BB05F74D760D}" type="pres">
      <dgm:prSet presAssocID="{E8C70023-4240-4A81-AA91-DF7D1122705F}" presName="CompostProcess" presStyleCnt="0">
        <dgm:presLayoutVars>
          <dgm:dir/>
          <dgm:resizeHandles val="exact"/>
        </dgm:presLayoutVars>
      </dgm:prSet>
      <dgm:spPr/>
    </dgm:pt>
    <dgm:pt modelId="{5BAA0C3F-8EBD-438A-B757-F2AA7855DDD0}" type="pres">
      <dgm:prSet presAssocID="{E8C70023-4240-4A81-AA91-DF7D1122705F}" presName="arrow" presStyleLbl="bgShp" presStyleIdx="0" presStyleCnt="1"/>
      <dgm:spPr/>
    </dgm:pt>
    <dgm:pt modelId="{0E6999DB-09FF-4E08-87C2-65C102A1B11A}" type="pres">
      <dgm:prSet presAssocID="{E8C70023-4240-4A81-AA91-DF7D1122705F}" presName="linearProcess" presStyleCnt="0"/>
      <dgm:spPr/>
    </dgm:pt>
    <dgm:pt modelId="{F32C9337-9DEA-40B2-A480-B6F367A28894}" type="pres">
      <dgm:prSet presAssocID="{25415444-24FE-46D8-AB15-9AB7FBDE605B}" presName="textNode" presStyleLbl="node1" presStyleIdx="0" presStyleCnt="2">
        <dgm:presLayoutVars>
          <dgm:bulletEnabled val="1"/>
        </dgm:presLayoutVars>
      </dgm:prSet>
      <dgm:spPr/>
    </dgm:pt>
    <dgm:pt modelId="{A72C0C8E-B11B-41A6-BDEB-6597F034F4FE}" type="pres">
      <dgm:prSet presAssocID="{316E21D5-D3EB-45B5-942F-250C6110A37A}" presName="sibTrans" presStyleCnt="0"/>
      <dgm:spPr/>
    </dgm:pt>
    <dgm:pt modelId="{37C5947C-6534-4AC6-984B-AD4EBC40746C}" type="pres">
      <dgm:prSet presAssocID="{8B90DB43-5813-4D45-B1F5-C56DD9D07AEB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ABE7C629-3E08-4E60-970B-17247F9E7633}" srcId="{E8C70023-4240-4A81-AA91-DF7D1122705F}" destId="{25415444-24FE-46D8-AB15-9AB7FBDE605B}" srcOrd="0" destOrd="0" parTransId="{2A49A4E2-E6A9-43E8-8398-06575535F31F}" sibTransId="{316E21D5-D3EB-45B5-942F-250C6110A37A}"/>
    <dgm:cxn modelId="{FF53AB2B-FC3E-48D9-9DCD-C40347B571DF}" type="presOf" srcId="{25415444-24FE-46D8-AB15-9AB7FBDE605B}" destId="{F32C9337-9DEA-40B2-A480-B6F367A28894}" srcOrd="0" destOrd="0" presId="urn:microsoft.com/office/officeart/2005/8/layout/hProcess9"/>
    <dgm:cxn modelId="{DBEA793E-EFAD-4D67-BDA1-D661FBABB82C}" type="presOf" srcId="{E8C70023-4240-4A81-AA91-DF7D1122705F}" destId="{BB2C513E-6065-48BA-9F54-BB05F74D760D}" srcOrd="0" destOrd="0" presId="urn:microsoft.com/office/officeart/2005/8/layout/hProcess9"/>
    <dgm:cxn modelId="{9734635E-8886-442C-95EC-6EDBBD236FD2}" srcId="{E8C70023-4240-4A81-AA91-DF7D1122705F}" destId="{8B90DB43-5813-4D45-B1F5-C56DD9D07AEB}" srcOrd="1" destOrd="0" parTransId="{8D0C704C-998E-4784-AC46-B30C117133F3}" sibTransId="{DEE3A612-1E37-4CF8-A875-EC3CBEBCAF37}"/>
    <dgm:cxn modelId="{91CDCB9F-09D6-465C-B252-B64DC962EAE2}" type="presOf" srcId="{8B90DB43-5813-4D45-B1F5-C56DD9D07AEB}" destId="{37C5947C-6534-4AC6-984B-AD4EBC40746C}" srcOrd="0" destOrd="0" presId="urn:microsoft.com/office/officeart/2005/8/layout/hProcess9"/>
    <dgm:cxn modelId="{45AA3BE5-2A43-425E-8D7E-9232E87B358C}" type="presParOf" srcId="{BB2C513E-6065-48BA-9F54-BB05F74D760D}" destId="{5BAA0C3F-8EBD-438A-B757-F2AA7855DDD0}" srcOrd="0" destOrd="0" presId="urn:microsoft.com/office/officeart/2005/8/layout/hProcess9"/>
    <dgm:cxn modelId="{25A4808D-D917-48CE-BB36-44E0DD886C4C}" type="presParOf" srcId="{BB2C513E-6065-48BA-9F54-BB05F74D760D}" destId="{0E6999DB-09FF-4E08-87C2-65C102A1B11A}" srcOrd="1" destOrd="0" presId="urn:microsoft.com/office/officeart/2005/8/layout/hProcess9"/>
    <dgm:cxn modelId="{1A70CEDC-8F19-42FD-9F60-0B25940B07DD}" type="presParOf" srcId="{0E6999DB-09FF-4E08-87C2-65C102A1B11A}" destId="{F32C9337-9DEA-40B2-A480-B6F367A28894}" srcOrd="0" destOrd="0" presId="urn:microsoft.com/office/officeart/2005/8/layout/hProcess9"/>
    <dgm:cxn modelId="{C3BEAF90-A379-40E3-A45F-B5BF821707AF}" type="presParOf" srcId="{0E6999DB-09FF-4E08-87C2-65C102A1B11A}" destId="{A72C0C8E-B11B-41A6-BDEB-6597F034F4FE}" srcOrd="1" destOrd="0" presId="urn:microsoft.com/office/officeart/2005/8/layout/hProcess9"/>
    <dgm:cxn modelId="{F44C9F58-FA36-4F3C-86F0-CCAC9D327035}" type="presParOf" srcId="{0E6999DB-09FF-4E08-87C2-65C102A1B11A}" destId="{37C5947C-6534-4AC6-984B-AD4EBC40746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C70023-4240-4A81-AA91-DF7D1122705F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25415444-24FE-46D8-AB15-9AB7FBDE605B}">
      <dgm:prSet phldrT="[Текст]" custT="1"/>
      <dgm:spPr/>
      <dgm:t>
        <a:bodyPr/>
        <a:lstStyle/>
        <a:p>
          <a:r>
            <a:rPr lang="ru-RU" sz="7200" b="1" dirty="0">
              <a:latin typeface="Times New Roman" pitchFamily="18" charset="0"/>
              <a:cs typeface="Times New Roman" pitchFamily="18" charset="0"/>
            </a:rPr>
            <a:t>33н</a:t>
          </a:r>
          <a:r>
            <a:rPr lang="ru-RU" sz="2800" dirty="0"/>
            <a:t> </a:t>
          </a:r>
        </a:p>
      </dgm:t>
    </dgm:pt>
    <dgm:pt modelId="{2A49A4E2-E6A9-43E8-8398-06575535F31F}" type="parTrans" cxnId="{ABE7C629-3E08-4E60-970B-17247F9E7633}">
      <dgm:prSet/>
      <dgm:spPr/>
      <dgm:t>
        <a:bodyPr/>
        <a:lstStyle/>
        <a:p>
          <a:endParaRPr lang="ru-RU"/>
        </a:p>
      </dgm:t>
    </dgm:pt>
    <dgm:pt modelId="{316E21D5-D3EB-45B5-942F-250C6110A37A}" type="sibTrans" cxnId="{ABE7C629-3E08-4E60-970B-17247F9E7633}">
      <dgm:prSet/>
      <dgm:spPr/>
      <dgm:t>
        <a:bodyPr/>
        <a:lstStyle/>
        <a:p>
          <a:endParaRPr lang="ru-RU"/>
        </a:p>
      </dgm:t>
    </dgm:pt>
    <dgm:pt modelId="{8B90DB43-5813-4D45-B1F5-C56DD9D07AE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>
              <a:latin typeface="Times New Roman" pitchFamily="18" charset="0"/>
              <a:cs typeface="Times New Roman" pitchFamily="18" charset="0"/>
            </a:rPr>
            <a:t>с учетом изменений от 16.05.2019г 73н </a:t>
          </a:r>
        </a:p>
      </dgm:t>
    </dgm:pt>
    <dgm:pt modelId="{8D0C704C-998E-4784-AC46-B30C117133F3}" type="parTrans" cxnId="{9734635E-8886-442C-95EC-6EDBBD236FD2}">
      <dgm:prSet/>
      <dgm:spPr/>
      <dgm:t>
        <a:bodyPr/>
        <a:lstStyle/>
        <a:p>
          <a:endParaRPr lang="ru-RU"/>
        </a:p>
      </dgm:t>
    </dgm:pt>
    <dgm:pt modelId="{DEE3A612-1E37-4CF8-A875-EC3CBEBCAF37}" type="sibTrans" cxnId="{9734635E-8886-442C-95EC-6EDBBD236FD2}">
      <dgm:prSet/>
      <dgm:spPr/>
      <dgm:t>
        <a:bodyPr/>
        <a:lstStyle/>
        <a:p>
          <a:endParaRPr lang="ru-RU"/>
        </a:p>
      </dgm:t>
    </dgm:pt>
    <dgm:pt modelId="{BB2C513E-6065-48BA-9F54-BB05F74D760D}" type="pres">
      <dgm:prSet presAssocID="{E8C70023-4240-4A81-AA91-DF7D1122705F}" presName="CompostProcess" presStyleCnt="0">
        <dgm:presLayoutVars>
          <dgm:dir/>
          <dgm:resizeHandles val="exact"/>
        </dgm:presLayoutVars>
      </dgm:prSet>
      <dgm:spPr/>
    </dgm:pt>
    <dgm:pt modelId="{5BAA0C3F-8EBD-438A-B757-F2AA7855DDD0}" type="pres">
      <dgm:prSet presAssocID="{E8C70023-4240-4A81-AA91-DF7D1122705F}" presName="arrow" presStyleLbl="bgShp" presStyleIdx="0" presStyleCnt="1"/>
      <dgm:spPr/>
    </dgm:pt>
    <dgm:pt modelId="{0E6999DB-09FF-4E08-87C2-65C102A1B11A}" type="pres">
      <dgm:prSet presAssocID="{E8C70023-4240-4A81-AA91-DF7D1122705F}" presName="linearProcess" presStyleCnt="0"/>
      <dgm:spPr/>
    </dgm:pt>
    <dgm:pt modelId="{F32C9337-9DEA-40B2-A480-B6F367A28894}" type="pres">
      <dgm:prSet presAssocID="{25415444-24FE-46D8-AB15-9AB7FBDE605B}" presName="textNode" presStyleLbl="node1" presStyleIdx="0" presStyleCnt="2">
        <dgm:presLayoutVars>
          <dgm:bulletEnabled val="1"/>
        </dgm:presLayoutVars>
      </dgm:prSet>
      <dgm:spPr/>
    </dgm:pt>
    <dgm:pt modelId="{A72C0C8E-B11B-41A6-BDEB-6597F034F4FE}" type="pres">
      <dgm:prSet presAssocID="{316E21D5-D3EB-45B5-942F-250C6110A37A}" presName="sibTrans" presStyleCnt="0"/>
      <dgm:spPr/>
    </dgm:pt>
    <dgm:pt modelId="{37C5947C-6534-4AC6-984B-AD4EBC40746C}" type="pres">
      <dgm:prSet presAssocID="{8B90DB43-5813-4D45-B1F5-C56DD9D07AEB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ABE7C629-3E08-4E60-970B-17247F9E7633}" srcId="{E8C70023-4240-4A81-AA91-DF7D1122705F}" destId="{25415444-24FE-46D8-AB15-9AB7FBDE605B}" srcOrd="0" destOrd="0" parTransId="{2A49A4E2-E6A9-43E8-8398-06575535F31F}" sibTransId="{316E21D5-D3EB-45B5-942F-250C6110A37A}"/>
    <dgm:cxn modelId="{9734635E-8886-442C-95EC-6EDBBD236FD2}" srcId="{E8C70023-4240-4A81-AA91-DF7D1122705F}" destId="{8B90DB43-5813-4D45-B1F5-C56DD9D07AEB}" srcOrd="1" destOrd="0" parTransId="{8D0C704C-998E-4784-AC46-B30C117133F3}" sibTransId="{DEE3A612-1E37-4CF8-A875-EC3CBEBCAF37}"/>
    <dgm:cxn modelId="{C53250CB-6662-404A-8EA1-647767C1898F}" type="presOf" srcId="{E8C70023-4240-4A81-AA91-DF7D1122705F}" destId="{BB2C513E-6065-48BA-9F54-BB05F74D760D}" srcOrd="0" destOrd="0" presId="urn:microsoft.com/office/officeart/2005/8/layout/hProcess9"/>
    <dgm:cxn modelId="{80CA4CD1-CAD9-437E-83A0-8A259F239A8A}" type="presOf" srcId="{25415444-24FE-46D8-AB15-9AB7FBDE605B}" destId="{F32C9337-9DEA-40B2-A480-B6F367A28894}" srcOrd="0" destOrd="0" presId="urn:microsoft.com/office/officeart/2005/8/layout/hProcess9"/>
    <dgm:cxn modelId="{ECD93BFB-1E2D-4F20-812C-1F0A1733DACB}" type="presOf" srcId="{8B90DB43-5813-4D45-B1F5-C56DD9D07AEB}" destId="{37C5947C-6534-4AC6-984B-AD4EBC40746C}" srcOrd="0" destOrd="0" presId="urn:microsoft.com/office/officeart/2005/8/layout/hProcess9"/>
    <dgm:cxn modelId="{736DE2A0-EAA6-4CF1-B035-18E205C216B8}" type="presParOf" srcId="{BB2C513E-6065-48BA-9F54-BB05F74D760D}" destId="{5BAA0C3F-8EBD-438A-B757-F2AA7855DDD0}" srcOrd="0" destOrd="0" presId="urn:microsoft.com/office/officeart/2005/8/layout/hProcess9"/>
    <dgm:cxn modelId="{0E043B85-875C-42C3-905E-03BA6D6D8279}" type="presParOf" srcId="{BB2C513E-6065-48BA-9F54-BB05F74D760D}" destId="{0E6999DB-09FF-4E08-87C2-65C102A1B11A}" srcOrd="1" destOrd="0" presId="urn:microsoft.com/office/officeart/2005/8/layout/hProcess9"/>
    <dgm:cxn modelId="{9D22C7A0-E12C-4EFD-87C0-CE52FD8F66E4}" type="presParOf" srcId="{0E6999DB-09FF-4E08-87C2-65C102A1B11A}" destId="{F32C9337-9DEA-40B2-A480-B6F367A28894}" srcOrd="0" destOrd="0" presId="urn:microsoft.com/office/officeart/2005/8/layout/hProcess9"/>
    <dgm:cxn modelId="{FC24DA06-5EE5-481A-8991-409A57E386BB}" type="presParOf" srcId="{0E6999DB-09FF-4E08-87C2-65C102A1B11A}" destId="{A72C0C8E-B11B-41A6-BDEB-6597F034F4FE}" srcOrd="1" destOrd="0" presId="urn:microsoft.com/office/officeart/2005/8/layout/hProcess9"/>
    <dgm:cxn modelId="{64384608-05F9-4DE0-850B-437F9CCCDE8C}" type="presParOf" srcId="{0E6999DB-09FF-4E08-87C2-65C102A1B11A}" destId="{37C5947C-6534-4AC6-984B-AD4EBC40746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160A606-E28E-4A37-9B2A-D74B476570B1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4A1E25-6A02-4457-B4EE-8540CE3C3C7F}">
      <dgm:prSet phldrT="[Текст]" custT="1"/>
      <dgm:spPr/>
      <dgm:t>
        <a:bodyPr/>
        <a:lstStyle/>
        <a:p>
          <a:r>
            <a:rPr lang="ru-RU" sz="2800" b="1" dirty="0">
              <a:latin typeface="Times New Roman" pitchFamily="18" charset="0"/>
              <a:cs typeface="Times New Roman" pitchFamily="18" charset="0"/>
            </a:rPr>
            <a:t>ф. 0503121 – ф. 0503321</a:t>
          </a:r>
        </a:p>
      </dgm:t>
    </dgm:pt>
    <dgm:pt modelId="{7653D90F-997B-4F48-AB03-8909D45E6229}" type="parTrans" cxnId="{9326263A-20D6-495E-A97A-65F8C1C8B535}">
      <dgm:prSet/>
      <dgm:spPr/>
      <dgm:t>
        <a:bodyPr/>
        <a:lstStyle/>
        <a:p>
          <a:endParaRPr lang="ru-RU"/>
        </a:p>
      </dgm:t>
    </dgm:pt>
    <dgm:pt modelId="{A2953115-5DC2-42AC-A604-D8205AB45B5F}" type="sibTrans" cxnId="{9326263A-20D6-495E-A97A-65F8C1C8B535}">
      <dgm:prSet/>
      <dgm:spPr/>
      <dgm:t>
        <a:bodyPr/>
        <a:lstStyle/>
        <a:p>
          <a:endParaRPr lang="ru-RU"/>
        </a:p>
      </dgm:t>
    </dgm:pt>
    <dgm:pt modelId="{92D897EB-6834-4BBB-89DD-099DA6EEABBE}">
      <dgm:prSet phldrT="[Текст]" custT="1"/>
      <dgm:spPr/>
      <dgm:t>
        <a:bodyPr/>
        <a:lstStyle/>
        <a:p>
          <a:r>
            <a:rPr lang="ru-RU" sz="2800" b="1" dirty="0">
              <a:latin typeface="Times New Roman" pitchFamily="18" charset="0"/>
              <a:cs typeface="Times New Roman" pitchFamily="18" charset="0"/>
            </a:rPr>
            <a:t>ф. 0503123 – ф. 0503323</a:t>
          </a:r>
        </a:p>
      </dgm:t>
    </dgm:pt>
    <dgm:pt modelId="{EA3FC1D4-CD4E-4F7D-896B-BFD7134B7858}" type="parTrans" cxnId="{FE4AABB6-1891-4B0E-A80F-02718980F8CA}">
      <dgm:prSet/>
      <dgm:spPr/>
      <dgm:t>
        <a:bodyPr/>
        <a:lstStyle/>
        <a:p>
          <a:endParaRPr lang="ru-RU"/>
        </a:p>
      </dgm:t>
    </dgm:pt>
    <dgm:pt modelId="{9139A8A2-AA02-4219-87E8-73F252FFF3E0}" type="sibTrans" cxnId="{FE4AABB6-1891-4B0E-A80F-02718980F8CA}">
      <dgm:prSet/>
      <dgm:spPr/>
      <dgm:t>
        <a:bodyPr/>
        <a:lstStyle/>
        <a:p>
          <a:endParaRPr lang="ru-RU"/>
        </a:p>
      </dgm:t>
    </dgm:pt>
    <dgm:pt modelId="{05D4D23A-9CC0-4A5D-853B-C4EA6B831A27}">
      <dgm:prSet phldrT="[Текст]" custT="1"/>
      <dgm:spPr/>
      <dgm:t>
        <a:bodyPr/>
        <a:lstStyle/>
        <a:p>
          <a:r>
            <a:rPr lang="ru-RU" sz="4000" b="1" dirty="0">
              <a:latin typeface="Times New Roman" pitchFamily="18" charset="0"/>
              <a:cs typeface="Times New Roman" pitchFamily="18" charset="0"/>
            </a:rPr>
            <a:t>ф. 0503721</a:t>
          </a:r>
        </a:p>
      </dgm:t>
    </dgm:pt>
    <dgm:pt modelId="{60F170A2-40EE-49DA-91AC-ED087F3DB332}" type="parTrans" cxnId="{523E6C2A-2D8D-44CB-BB1C-A6CE9EF8A7E3}">
      <dgm:prSet/>
      <dgm:spPr/>
      <dgm:t>
        <a:bodyPr/>
        <a:lstStyle/>
        <a:p>
          <a:endParaRPr lang="ru-RU"/>
        </a:p>
      </dgm:t>
    </dgm:pt>
    <dgm:pt modelId="{0B3908D3-6685-4FE6-9DF3-4A9C6AB1F967}" type="sibTrans" cxnId="{523E6C2A-2D8D-44CB-BB1C-A6CE9EF8A7E3}">
      <dgm:prSet/>
      <dgm:spPr/>
      <dgm:t>
        <a:bodyPr/>
        <a:lstStyle/>
        <a:p>
          <a:endParaRPr lang="ru-RU"/>
        </a:p>
      </dgm:t>
    </dgm:pt>
    <dgm:pt modelId="{674FF064-87D7-40DE-A6B3-6EC6B5DBF06C}">
      <dgm:prSet phldrT="[Текст]" custT="1"/>
      <dgm:spPr/>
      <dgm:t>
        <a:bodyPr/>
        <a:lstStyle/>
        <a:p>
          <a:r>
            <a:rPr lang="ru-RU" sz="4000" b="1" dirty="0">
              <a:latin typeface="Times New Roman" pitchFamily="18" charset="0"/>
              <a:cs typeface="Times New Roman" pitchFamily="18" charset="0"/>
            </a:rPr>
            <a:t>ф. 0503723</a:t>
          </a:r>
        </a:p>
      </dgm:t>
    </dgm:pt>
    <dgm:pt modelId="{A346F055-7BC5-4DFE-83DC-F1C27E3C7E5C}" type="parTrans" cxnId="{2B761C47-8417-4C85-94D6-C36E983469DC}">
      <dgm:prSet/>
      <dgm:spPr/>
      <dgm:t>
        <a:bodyPr/>
        <a:lstStyle/>
        <a:p>
          <a:endParaRPr lang="ru-RU"/>
        </a:p>
      </dgm:t>
    </dgm:pt>
    <dgm:pt modelId="{2FAE22ED-3AC1-4DA8-A96B-5EC8847F135E}" type="sibTrans" cxnId="{2B761C47-8417-4C85-94D6-C36E983469DC}">
      <dgm:prSet/>
      <dgm:spPr/>
      <dgm:t>
        <a:bodyPr/>
        <a:lstStyle/>
        <a:p>
          <a:endParaRPr lang="ru-RU"/>
        </a:p>
      </dgm:t>
    </dgm:pt>
    <dgm:pt modelId="{79BD97D8-8FEE-4957-9AAB-8BA7D63DB0BC}">
      <dgm:prSet phldrT="[Текст]" custT="1"/>
      <dgm:spPr/>
      <dgm:t>
        <a:bodyPr/>
        <a:lstStyle/>
        <a:p>
          <a:r>
            <a:rPr lang="ru-RU" sz="4000" b="1" dirty="0">
              <a:latin typeface="Times New Roman" pitchFamily="18" charset="0"/>
              <a:cs typeface="Times New Roman" pitchFamily="18" charset="0"/>
            </a:rPr>
            <a:t>ф. 0503710</a:t>
          </a:r>
        </a:p>
      </dgm:t>
    </dgm:pt>
    <dgm:pt modelId="{4D9AA703-9782-4873-A422-C444C10D7E93}" type="parTrans" cxnId="{AAB3FE76-B961-44C0-83A8-704FDF92EB33}">
      <dgm:prSet/>
      <dgm:spPr/>
      <dgm:t>
        <a:bodyPr/>
        <a:lstStyle/>
        <a:p>
          <a:endParaRPr lang="ru-RU"/>
        </a:p>
      </dgm:t>
    </dgm:pt>
    <dgm:pt modelId="{C945BD42-2A91-4173-82E4-D02BF5618A0D}" type="sibTrans" cxnId="{AAB3FE76-B961-44C0-83A8-704FDF92EB33}">
      <dgm:prSet/>
      <dgm:spPr/>
      <dgm:t>
        <a:bodyPr/>
        <a:lstStyle/>
        <a:p>
          <a:endParaRPr lang="ru-RU"/>
        </a:p>
      </dgm:t>
    </dgm:pt>
    <dgm:pt modelId="{8285EEA2-5F31-4CF9-B479-81C8BF25C78F}" type="pres">
      <dgm:prSet presAssocID="{D160A606-E28E-4A37-9B2A-D74B476570B1}" presName="linear" presStyleCnt="0">
        <dgm:presLayoutVars>
          <dgm:dir/>
          <dgm:animLvl val="lvl"/>
          <dgm:resizeHandles val="exact"/>
        </dgm:presLayoutVars>
      </dgm:prSet>
      <dgm:spPr/>
    </dgm:pt>
    <dgm:pt modelId="{A32A9D96-89AD-4462-B5A3-3EAD761E4287}" type="pres">
      <dgm:prSet presAssocID="{AC4A1E25-6A02-4457-B4EE-8540CE3C3C7F}" presName="parentLin" presStyleCnt="0"/>
      <dgm:spPr/>
    </dgm:pt>
    <dgm:pt modelId="{1498C90A-838A-48ED-A425-30FF3B1E4977}" type="pres">
      <dgm:prSet presAssocID="{AC4A1E25-6A02-4457-B4EE-8540CE3C3C7F}" presName="parentLeftMargin" presStyleLbl="node1" presStyleIdx="0" presStyleCnt="5"/>
      <dgm:spPr/>
    </dgm:pt>
    <dgm:pt modelId="{A9D41179-A40A-4DF6-B1F4-551C3D645BD0}" type="pres">
      <dgm:prSet presAssocID="{AC4A1E25-6A02-4457-B4EE-8540CE3C3C7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D7F64D0-3DD2-4754-81D2-31BA6800FC06}" type="pres">
      <dgm:prSet presAssocID="{AC4A1E25-6A02-4457-B4EE-8540CE3C3C7F}" presName="negativeSpace" presStyleCnt="0"/>
      <dgm:spPr/>
    </dgm:pt>
    <dgm:pt modelId="{CB3296F4-A832-4100-AC8F-8F7C54535BF2}" type="pres">
      <dgm:prSet presAssocID="{AC4A1E25-6A02-4457-B4EE-8540CE3C3C7F}" presName="childText" presStyleLbl="conFgAcc1" presStyleIdx="0" presStyleCnt="5">
        <dgm:presLayoutVars>
          <dgm:bulletEnabled val="1"/>
        </dgm:presLayoutVars>
      </dgm:prSet>
      <dgm:spPr/>
    </dgm:pt>
    <dgm:pt modelId="{7A8AA360-CDD9-4559-87F0-AEE267607785}" type="pres">
      <dgm:prSet presAssocID="{A2953115-5DC2-42AC-A604-D8205AB45B5F}" presName="spaceBetweenRectangles" presStyleCnt="0"/>
      <dgm:spPr/>
    </dgm:pt>
    <dgm:pt modelId="{34F90890-9BBC-4946-940B-277607B11DAD}" type="pres">
      <dgm:prSet presAssocID="{92D897EB-6834-4BBB-89DD-099DA6EEABBE}" presName="parentLin" presStyleCnt="0"/>
      <dgm:spPr/>
    </dgm:pt>
    <dgm:pt modelId="{BE58C2CA-3E6A-4D0F-8525-BE16A9122D77}" type="pres">
      <dgm:prSet presAssocID="{92D897EB-6834-4BBB-89DD-099DA6EEABBE}" presName="parentLeftMargin" presStyleLbl="node1" presStyleIdx="0" presStyleCnt="5"/>
      <dgm:spPr/>
    </dgm:pt>
    <dgm:pt modelId="{93ADB848-A88D-4E70-9B36-19DD16DEDE6A}" type="pres">
      <dgm:prSet presAssocID="{92D897EB-6834-4BBB-89DD-099DA6EEABB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CC41B8E-3599-4FE7-B07C-8AB88BB05C35}" type="pres">
      <dgm:prSet presAssocID="{92D897EB-6834-4BBB-89DD-099DA6EEABBE}" presName="negativeSpace" presStyleCnt="0"/>
      <dgm:spPr/>
    </dgm:pt>
    <dgm:pt modelId="{32F47205-2ACE-47E8-B519-6E430A0F1473}" type="pres">
      <dgm:prSet presAssocID="{92D897EB-6834-4BBB-89DD-099DA6EEABBE}" presName="childText" presStyleLbl="conFgAcc1" presStyleIdx="1" presStyleCnt="5">
        <dgm:presLayoutVars>
          <dgm:bulletEnabled val="1"/>
        </dgm:presLayoutVars>
      </dgm:prSet>
      <dgm:spPr/>
    </dgm:pt>
    <dgm:pt modelId="{6255EC01-6AA0-43C2-9C91-F5701EB455A3}" type="pres">
      <dgm:prSet presAssocID="{9139A8A2-AA02-4219-87E8-73F252FFF3E0}" presName="spaceBetweenRectangles" presStyleCnt="0"/>
      <dgm:spPr/>
    </dgm:pt>
    <dgm:pt modelId="{AED7A775-E972-4C6E-9F45-FFA3E4010728}" type="pres">
      <dgm:prSet presAssocID="{79BD97D8-8FEE-4957-9AAB-8BA7D63DB0BC}" presName="parentLin" presStyleCnt="0"/>
      <dgm:spPr/>
    </dgm:pt>
    <dgm:pt modelId="{F058FDBA-5FED-4604-B29A-17670601539E}" type="pres">
      <dgm:prSet presAssocID="{79BD97D8-8FEE-4957-9AAB-8BA7D63DB0BC}" presName="parentLeftMargin" presStyleLbl="node1" presStyleIdx="1" presStyleCnt="5"/>
      <dgm:spPr/>
    </dgm:pt>
    <dgm:pt modelId="{B49C1C44-E65E-4B33-9F42-2D36BA25397F}" type="pres">
      <dgm:prSet presAssocID="{79BD97D8-8FEE-4957-9AAB-8BA7D63DB0B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BBAD1E8-C7DB-48EC-8CA7-73A774ED4F38}" type="pres">
      <dgm:prSet presAssocID="{79BD97D8-8FEE-4957-9AAB-8BA7D63DB0BC}" presName="negativeSpace" presStyleCnt="0"/>
      <dgm:spPr/>
    </dgm:pt>
    <dgm:pt modelId="{CE186D99-6A75-48EF-807B-6029D309532B}" type="pres">
      <dgm:prSet presAssocID="{79BD97D8-8FEE-4957-9AAB-8BA7D63DB0BC}" presName="childText" presStyleLbl="conFgAcc1" presStyleIdx="2" presStyleCnt="5">
        <dgm:presLayoutVars>
          <dgm:bulletEnabled val="1"/>
        </dgm:presLayoutVars>
      </dgm:prSet>
      <dgm:spPr/>
    </dgm:pt>
    <dgm:pt modelId="{75742F94-3991-436A-8601-27C1DB38D06E}" type="pres">
      <dgm:prSet presAssocID="{C945BD42-2A91-4173-82E4-D02BF5618A0D}" presName="spaceBetweenRectangles" presStyleCnt="0"/>
      <dgm:spPr/>
    </dgm:pt>
    <dgm:pt modelId="{F07D2964-A0D0-419B-8094-438BEC074485}" type="pres">
      <dgm:prSet presAssocID="{05D4D23A-9CC0-4A5D-853B-C4EA6B831A27}" presName="parentLin" presStyleCnt="0"/>
      <dgm:spPr/>
    </dgm:pt>
    <dgm:pt modelId="{FC67BA5B-FF4E-4F8A-90F2-C87AB4A77184}" type="pres">
      <dgm:prSet presAssocID="{05D4D23A-9CC0-4A5D-853B-C4EA6B831A27}" presName="parentLeftMargin" presStyleLbl="node1" presStyleIdx="2" presStyleCnt="5"/>
      <dgm:spPr/>
    </dgm:pt>
    <dgm:pt modelId="{972930BB-4BF1-4DB1-89F9-5FB5EEDED58A}" type="pres">
      <dgm:prSet presAssocID="{05D4D23A-9CC0-4A5D-853B-C4EA6B831A2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E381C91-E9EB-41BE-B2E2-06044C0C4009}" type="pres">
      <dgm:prSet presAssocID="{05D4D23A-9CC0-4A5D-853B-C4EA6B831A27}" presName="negativeSpace" presStyleCnt="0"/>
      <dgm:spPr/>
    </dgm:pt>
    <dgm:pt modelId="{DD9F45C1-9F6A-4386-A431-2150937E8ED5}" type="pres">
      <dgm:prSet presAssocID="{05D4D23A-9CC0-4A5D-853B-C4EA6B831A27}" presName="childText" presStyleLbl="conFgAcc1" presStyleIdx="3" presStyleCnt="5">
        <dgm:presLayoutVars>
          <dgm:bulletEnabled val="1"/>
        </dgm:presLayoutVars>
      </dgm:prSet>
      <dgm:spPr/>
    </dgm:pt>
    <dgm:pt modelId="{9235DD14-CF36-493F-A616-2D3186CC55C2}" type="pres">
      <dgm:prSet presAssocID="{0B3908D3-6685-4FE6-9DF3-4A9C6AB1F967}" presName="spaceBetweenRectangles" presStyleCnt="0"/>
      <dgm:spPr/>
    </dgm:pt>
    <dgm:pt modelId="{F7133F17-7B58-4652-8741-6CD461C51F32}" type="pres">
      <dgm:prSet presAssocID="{674FF064-87D7-40DE-A6B3-6EC6B5DBF06C}" presName="parentLin" presStyleCnt="0"/>
      <dgm:spPr/>
    </dgm:pt>
    <dgm:pt modelId="{FFE7818B-139F-4C54-8ED8-2745DBEADBA1}" type="pres">
      <dgm:prSet presAssocID="{674FF064-87D7-40DE-A6B3-6EC6B5DBF06C}" presName="parentLeftMargin" presStyleLbl="node1" presStyleIdx="3" presStyleCnt="5"/>
      <dgm:spPr/>
    </dgm:pt>
    <dgm:pt modelId="{B085C8BB-B9E5-4256-B5F3-4CFB00541ED7}" type="pres">
      <dgm:prSet presAssocID="{674FF064-87D7-40DE-A6B3-6EC6B5DBF06C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8822C8C1-EB38-4D17-8A9A-145CC801EE92}" type="pres">
      <dgm:prSet presAssocID="{674FF064-87D7-40DE-A6B3-6EC6B5DBF06C}" presName="negativeSpace" presStyleCnt="0"/>
      <dgm:spPr/>
    </dgm:pt>
    <dgm:pt modelId="{0527FF24-273F-4AA6-ABC8-516F1D40BFD5}" type="pres">
      <dgm:prSet presAssocID="{674FF064-87D7-40DE-A6B3-6EC6B5DBF06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738B613-915A-458E-A51C-57BD2005B567}" type="presOf" srcId="{AC4A1E25-6A02-4457-B4EE-8540CE3C3C7F}" destId="{A9D41179-A40A-4DF6-B1F4-551C3D645BD0}" srcOrd="1" destOrd="0" presId="urn:microsoft.com/office/officeart/2005/8/layout/list1"/>
    <dgm:cxn modelId="{523E6C2A-2D8D-44CB-BB1C-A6CE9EF8A7E3}" srcId="{D160A606-E28E-4A37-9B2A-D74B476570B1}" destId="{05D4D23A-9CC0-4A5D-853B-C4EA6B831A27}" srcOrd="3" destOrd="0" parTransId="{60F170A2-40EE-49DA-91AC-ED087F3DB332}" sibTransId="{0B3908D3-6685-4FE6-9DF3-4A9C6AB1F967}"/>
    <dgm:cxn modelId="{9326263A-20D6-495E-A97A-65F8C1C8B535}" srcId="{D160A606-E28E-4A37-9B2A-D74B476570B1}" destId="{AC4A1E25-6A02-4457-B4EE-8540CE3C3C7F}" srcOrd="0" destOrd="0" parTransId="{7653D90F-997B-4F48-AB03-8909D45E6229}" sibTransId="{A2953115-5DC2-42AC-A604-D8205AB45B5F}"/>
    <dgm:cxn modelId="{43FE103D-AC7B-4EEF-8DDB-B08465B5571A}" type="presOf" srcId="{92D897EB-6834-4BBB-89DD-099DA6EEABBE}" destId="{93ADB848-A88D-4E70-9B36-19DD16DEDE6A}" srcOrd="1" destOrd="0" presId="urn:microsoft.com/office/officeart/2005/8/layout/list1"/>
    <dgm:cxn modelId="{4C5CE340-EF27-48A5-8F35-95227F7DF529}" type="presOf" srcId="{05D4D23A-9CC0-4A5D-853B-C4EA6B831A27}" destId="{972930BB-4BF1-4DB1-89F9-5FB5EEDED58A}" srcOrd="1" destOrd="0" presId="urn:microsoft.com/office/officeart/2005/8/layout/list1"/>
    <dgm:cxn modelId="{2B761C47-8417-4C85-94D6-C36E983469DC}" srcId="{D160A606-E28E-4A37-9B2A-D74B476570B1}" destId="{674FF064-87D7-40DE-A6B3-6EC6B5DBF06C}" srcOrd="4" destOrd="0" parTransId="{A346F055-7BC5-4DFE-83DC-F1C27E3C7E5C}" sibTransId="{2FAE22ED-3AC1-4DA8-A96B-5EC8847F135E}"/>
    <dgm:cxn modelId="{AAB3FE76-B961-44C0-83A8-704FDF92EB33}" srcId="{D160A606-E28E-4A37-9B2A-D74B476570B1}" destId="{79BD97D8-8FEE-4957-9AAB-8BA7D63DB0BC}" srcOrd="2" destOrd="0" parTransId="{4D9AA703-9782-4873-A422-C444C10D7E93}" sibTransId="{C945BD42-2A91-4173-82E4-D02BF5618A0D}"/>
    <dgm:cxn modelId="{15E62081-B3ED-400F-938C-87BC2A9E0DFF}" type="presOf" srcId="{79BD97D8-8FEE-4957-9AAB-8BA7D63DB0BC}" destId="{B49C1C44-E65E-4B33-9F42-2D36BA25397F}" srcOrd="1" destOrd="0" presId="urn:microsoft.com/office/officeart/2005/8/layout/list1"/>
    <dgm:cxn modelId="{B6AC1C90-81A4-4C45-9FE4-1E6242CC258E}" type="presOf" srcId="{674FF064-87D7-40DE-A6B3-6EC6B5DBF06C}" destId="{B085C8BB-B9E5-4256-B5F3-4CFB00541ED7}" srcOrd="1" destOrd="0" presId="urn:microsoft.com/office/officeart/2005/8/layout/list1"/>
    <dgm:cxn modelId="{E550D090-8A40-4774-B343-4C9170C2AD2B}" type="presOf" srcId="{05D4D23A-9CC0-4A5D-853B-C4EA6B831A27}" destId="{FC67BA5B-FF4E-4F8A-90F2-C87AB4A77184}" srcOrd="0" destOrd="0" presId="urn:microsoft.com/office/officeart/2005/8/layout/list1"/>
    <dgm:cxn modelId="{A12E7294-88ED-4AF6-B7BB-BDD9DDD8D3BC}" type="presOf" srcId="{79BD97D8-8FEE-4957-9AAB-8BA7D63DB0BC}" destId="{F058FDBA-5FED-4604-B29A-17670601539E}" srcOrd="0" destOrd="0" presId="urn:microsoft.com/office/officeart/2005/8/layout/list1"/>
    <dgm:cxn modelId="{FE4AABB6-1891-4B0E-A80F-02718980F8CA}" srcId="{D160A606-E28E-4A37-9B2A-D74B476570B1}" destId="{92D897EB-6834-4BBB-89DD-099DA6EEABBE}" srcOrd="1" destOrd="0" parTransId="{EA3FC1D4-CD4E-4F7D-896B-BFD7134B7858}" sibTransId="{9139A8A2-AA02-4219-87E8-73F252FFF3E0}"/>
    <dgm:cxn modelId="{094365D0-E9F1-4E19-B469-1BF36C4F26B4}" type="presOf" srcId="{674FF064-87D7-40DE-A6B3-6EC6B5DBF06C}" destId="{FFE7818B-139F-4C54-8ED8-2745DBEADBA1}" srcOrd="0" destOrd="0" presId="urn:microsoft.com/office/officeart/2005/8/layout/list1"/>
    <dgm:cxn modelId="{CCC612DD-E5F5-448E-906D-03FC32207DAB}" type="presOf" srcId="{AC4A1E25-6A02-4457-B4EE-8540CE3C3C7F}" destId="{1498C90A-838A-48ED-A425-30FF3B1E4977}" srcOrd="0" destOrd="0" presId="urn:microsoft.com/office/officeart/2005/8/layout/list1"/>
    <dgm:cxn modelId="{986BCEE1-7028-4925-8F01-DF7E56CBA092}" type="presOf" srcId="{D160A606-E28E-4A37-9B2A-D74B476570B1}" destId="{8285EEA2-5F31-4CF9-B479-81C8BF25C78F}" srcOrd="0" destOrd="0" presId="urn:microsoft.com/office/officeart/2005/8/layout/list1"/>
    <dgm:cxn modelId="{E26F62E6-9E07-4A84-907D-C7A927932596}" type="presOf" srcId="{92D897EB-6834-4BBB-89DD-099DA6EEABBE}" destId="{BE58C2CA-3E6A-4D0F-8525-BE16A9122D77}" srcOrd="0" destOrd="0" presId="urn:microsoft.com/office/officeart/2005/8/layout/list1"/>
    <dgm:cxn modelId="{57DDE587-37E3-4B9C-9961-BB159F1A54A8}" type="presParOf" srcId="{8285EEA2-5F31-4CF9-B479-81C8BF25C78F}" destId="{A32A9D96-89AD-4462-B5A3-3EAD761E4287}" srcOrd="0" destOrd="0" presId="urn:microsoft.com/office/officeart/2005/8/layout/list1"/>
    <dgm:cxn modelId="{7BACC18E-77EA-4A7F-B8F8-E73D3D1F855A}" type="presParOf" srcId="{A32A9D96-89AD-4462-B5A3-3EAD761E4287}" destId="{1498C90A-838A-48ED-A425-30FF3B1E4977}" srcOrd="0" destOrd="0" presId="urn:microsoft.com/office/officeart/2005/8/layout/list1"/>
    <dgm:cxn modelId="{57A75BB8-A80C-4FCC-91D3-7434C20C5F54}" type="presParOf" srcId="{A32A9D96-89AD-4462-B5A3-3EAD761E4287}" destId="{A9D41179-A40A-4DF6-B1F4-551C3D645BD0}" srcOrd="1" destOrd="0" presId="urn:microsoft.com/office/officeart/2005/8/layout/list1"/>
    <dgm:cxn modelId="{619D6E22-3309-4225-817E-FC56FBE77BE3}" type="presParOf" srcId="{8285EEA2-5F31-4CF9-B479-81C8BF25C78F}" destId="{AD7F64D0-3DD2-4754-81D2-31BA6800FC06}" srcOrd="1" destOrd="0" presId="urn:microsoft.com/office/officeart/2005/8/layout/list1"/>
    <dgm:cxn modelId="{B7482553-0B02-443A-BD0F-06D4C497B925}" type="presParOf" srcId="{8285EEA2-5F31-4CF9-B479-81C8BF25C78F}" destId="{CB3296F4-A832-4100-AC8F-8F7C54535BF2}" srcOrd="2" destOrd="0" presId="urn:microsoft.com/office/officeart/2005/8/layout/list1"/>
    <dgm:cxn modelId="{F7B781E1-AD80-4C62-9D47-80E2A8D85D66}" type="presParOf" srcId="{8285EEA2-5F31-4CF9-B479-81C8BF25C78F}" destId="{7A8AA360-CDD9-4559-87F0-AEE267607785}" srcOrd="3" destOrd="0" presId="urn:microsoft.com/office/officeart/2005/8/layout/list1"/>
    <dgm:cxn modelId="{DA5E4906-B019-4BEF-A703-5F10A5E695BB}" type="presParOf" srcId="{8285EEA2-5F31-4CF9-B479-81C8BF25C78F}" destId="{34F90890-9BBC-4946-940B-277607B11DAD}" srcOrd="4" destOrd="0" presId="urn:microsoft.com/office/officeart/2005/8/layout/list1"/>
    <dgm:cxn modelId="{D48BABED-2481-49CA-97BA-5C0FF329A05A}" type="presParOf" srcId="{34F90890-9BBC-4946-940B-277607B11DAD}" destId="{BE58C2CA-3E6A-4D0F-8525-BE16A9122D77}" srcOrd="0" destOrd="0" presId="urn:microsoft.com/office/officeart/2005/8/layout/list1"/>
    <dgm:cxn modelId="{042229F6-F0BA-4183-96F5-AF94CEA38D13}" type="presParOf" srcId="{34F90890-9BBC-4946-940B-277607B11DAD}" destId="{93ADB848-A88D-4E70-9B36-19DD16DEDE6A}" srcOrd="1" destOrd="0" presId="urn:microsoft.com/office/officeart/2005/8/layout/list1"/>
    <dgm:cxn modelId="{D50E45DC-3C71-40FD-9253-9B20827B4608}" type="presParOf" srcId="{8285EEA2-5F31-4CF9-B479-81C8BF25C78F}" destId="{CCC41B8E-3599-4FE7-B07C-8AB88BB05C35}" srcOrd="5" destOrd="0" presId="urn:microsoft.com/office/officeart/2005/8/layout/list1"/>
    <dgm:cxn modelId="{66728FA9-08A3-4DD8-A787-9056F149443C}" type="presParOf" srcId="{8285EEA2-5F31-4CF9-B479-81C8BF25C78F}" destId="{32F47205-2ACE-47E8-B519-6E430A0F1473}" srcOrd="6" destOrd="0" presId="urn:microsoft.com/office/officeart/2005/8/layout/list1"/>
    <dgm:cxn modelId="{3502AB62-D971-486C-83DA-D67C1427E174}" type="presParOf" srcId="{8285EEA2-5F31-4CF9-B479-81C8BF25C78F}" destId="{6255EC01-6AA0-43C2-9C91-F5701EB455A3}" srcOrd="7" destOrd="0" presId="urn:microsoft.com/office/officeart/2005/8/layout/list1"/>
    <dgm:cxn modelId="{4412986B-11BC-4635-BD3C-89F30D2BBCE6}" type="presParOf" srcId="{8285EEA2-5F31-4CF9-B479-81C8BF25C78F}" destId="{AED7A775-E972-4C6E-9F45-FFA3E4010728}" srcOrd="8" destOrd="0" presId="urn:microsoft.com/office/officeart/2005/8/layout/list1"/>
    <dgm:cxn modelId="{1AC2D856-E31E-42F1-98D8-2C58D074F583}" type="presParOf" srcId="{AED7A775-E972-4C6E-9F45-FFA3E4010728}" destId="{F058FDBA-5FED-4604-B29A-17670601539E}" srcOrd="0" destOrd="0" presId="urn:microsoft.com/office/officeart/2005/8/layout/list1"/>
    <dgm:cxn modelId="{F08095C8-1A86-477E-83BA-97D303804794}" type="presParOf" srcId="{AED7A775-E972-4C6E-9F45-FFA3E4010728}" destId="{B49C1C44-E65E-4B33-9F42-2D36BA25397F}" srcOrd="1" destOrd="0" presId="urn:microsoft.com/office/officeart/2005/8/layout/list1"/>
    <dgm:cxn modelId="{377933D2-D163-4FAB-BD3B-33D158B16DAB}" type="presParOf" srcId="{8285EEA2-5F31-4CF9-B479-81C8BF25C78F}" destId="{1BBAD1E8-C7DB-48EC-8CA7-73A774ED4F38}" srcOrd="9" destOrd="0" presId="urn:microsoft.com/office/officeart/2005/8/layout/list1"/>
    <dgm:cxn modelId="{A5DD815A-7DA1-4898-967F-871389CFB9F1}" type="presParOf" srcId="{8285EEA2-5F31-4CF9-B479-81C8BF25C78F}" destId="{CE186D99-6A75-48EF-807B-6029D309532B}" srcOrd="10" destOrd="0" presId="urn:microsoft.com/office/officeart/2005/8/layout/list1"/>
    <dgm:cxn modelId="{E27690CB-8CBD-40B4-AFC3-E07F43B0A558}" type="presParOf" srcId="{8285EEA2-5F31-4CF9-B479-81C8BF25C78F}" destId="{75742F94-3991-436A-8601-27C1DB38D06E}" srcOrd="11" destOrd="0" presId="urn:microsoft.com/office/officeart/2005/8/layout/list1"/>
    <dgm:cxn modelId="{E7D93F87-6F15-4B40-9A78-45F2C2F9F587}" type="presParOf" srcId="{8285EEA2-5F31-4CF9-B479-81C8BF25C78F}" destId="{F07D2964-A0D0-419B-8094-438BEC074485}" srcOrd="12" destOrd="0" presId="urn:microsoft.com/office/officeart/2005/8/layout/list1"/>
    <dgm:cxn modelId="{BC234085-C9D7-4A08-B4B4-63B7CEDD4E36}" type="presParOf" srcId="{F07D2964-A0D0-419B-8094-438BEC074485}" destId="{FC67BA5B-FF4E-4F8A-90F2-C87AB4A77184}" srcOrd="0" destOrd="0" presId="urn:microsoft.com/office/officeart/2005/8/layout/list1"/>
    <dgm:cxn modelId="{BB14BEF6-4E63-4167-A74D-60811012FD69}" type="presParOf" srcId="{F07D2964-A0D0-419B-8094-438BEC074485}" destId="{972930BB-4BF1-4DB1-89F9-5FB5EEDED58A}" srcOrd="1" destOrd="0" presId="urn:microsoft.com/office/officeart/2005/8/layout/list1"/>
    <dgm:cxn modelId="{62DB5976-61AD-45E8-8600-32D566ACF8EF}" type="presParOf" srcId="{8285EEA2-5F31-4CF9-B479-81C8BF25C78F}" destId="{4E381C91-E9EB-41BE-B2E2-06044C0C4009}" srcOrd="13" destOrd="0" presId="urn:microsoft.com/office/officeart/2005/8/layout/list1"/>
    <dgm:cxn modelId="{9159D31B-5AE2-471F-A21F-60036D9F2011}" type="presParOf" srcId="{8285EEA2-5F31-4CF9-B479-81C8BF25C78F}" destId="{DD9F45C1-9F6A-4386-A431-2150937E8ED5}" srcOrd="14" destOrd="0" presId="urn:microsoft.com/office/officeart/2005/8/layout/list1"/>
    <dgm:cxn modelId="{1B43EA9C-6743-41B0-8A79-D03B4C6688E2}" type="presParOf" srcId="{8285EEA2-5F31-4CF9-B479-81C8BF25C78F}" destId="{9235DD14-CF36-493F-A616-2D3186CC55C2}" srcOrd="15" destOrd="0" presId="urn:microsoft.com/office/officeart/2005/8/layout/list1"/>
    <dgm:cxn modelId="{26BB3C61-B876-44F0-A505-6E3C6674E63E}" type="presParOf" srcId="{8285EEA2-5F31-4CF9-B479-81C8BF25C78F}" destId="{F7133F17-7B58-4652-8741-6CD461C51F32}" srcOrd="16" destOrd="0" presId="urn:microsoft.com/office/officeart/2005/8/layout/list1"/>
    <dgm:cxn modelId="{763EEA53-E09C-42CB-B315-754FEDFE50F1}" type="presParOf" srcId="{F7133F17-7B58-4652-8741-6CD461C51F32}" destId="{FFE7818B-139F-4C54-8ED8-2745DBEADBA1}" srcOrd="0" destOrd="0" presId="urn:microsoft.com/office/officeart/2005/8/layout/list1"/>
    <dgm:cxn modelId="{7CB1102D-F2DE-46D9-B59E-F181C733FE43}" type="presParOf" srcId="{F7133F17-7B58-4652-8741-6CD461C51F32}" destId="{B085C8BB-B9E5-4256-B5F3-4CFB00541ED7}" srcOrd="1" destOrd="0" presId="urn:microsoft.com/office/officeart/2005/8/layout/list1"/>
    <dgm:cxn modelId="{536972BE-6D24-48F8-8923-E671037465A6}" type="presParOf" srcId="{8285EEA2-5F31-4CF9-B479-81C8BF25C78F}" destId="{8822C8C1-EB38-4D17-8A9A-145CC801EE92}" srcOrd="17" destOrd="0" presId="urn:microsoft.com/office/officeart/2005/8/layout/list1"/>
    <dgm:cxn modelId="{68001B0A-7664-42DE-AA4F-8F5B862758FD}" type="presParOf" srcId="{8285EEA2-5F31-4CF9-B479-81C8BF25C78F}" destId="{0527FF24-273F-4AA6-ABC8-516F1D40BFD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5DFEE-1B94-4ED6-B576-BE195496E08C}">
      <dsp:nvSpPr>
        <dsp:cNvPr id="0" name=""/>
        <dsp:cNvSpPr/>
      </dsp:nvSpPr>
      <dsp:spPr>
        <a:xfrm>
          <a:off x="-4848065" y="-748522"/>
          <a:ext cx="5817525" cy="5817525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8BA8C-5BC2-4928-B396-B5E20BD6710F}">
      <dsp:nvSpPr>
        <dsp:cNvPr id="0" name=""/>
        <dsp:cNvSpPr/>
      </dsp:nvSpPr>
      <dsp:spPr>
        <a:xfrm>
          <a:off x="794212" y="617223"/>
          <a:ext cx="6747673" cy="12342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79706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baseline="0" dirty="0">
              <a:latin typeface="Times New Roman" pitchFamily="18" charset="0"/>
              <a:cs typeface="Times New Roman" pitchFamily="18" charset="0"/>
            </a:rPr>
            <a:t>Актуальные вопросы бюджетной (бухгалтерской) отчётности</a:t>
          </a:r>
        </a:p>
      </dsp:txBody>
      <dsp:txXfrm>
        <a:off x="794212" y="617223"/>
        <a:ext cx="6747673" cy="1234274"/>
      </dsp:txXfrm>
    </dsp:sp>
    <dsp:sp modelId="{75AF7688-A640-4903-98E9-AADADAF270FF}">
      <dsp:nvSpPr>
        <dsp:cNvPr id="0" name=""/>
        <dsp:cNvSpPr/>
      </dsp:nvSpPr>
      <dsp:spPr>
        <a:xfrm>
          <a:off x="22790" y="462939"/>
          <a:ext cx="1542843" cy="154284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9965537-AF9C-4147-8E36-4E46816D1409}">
      <dsp:nvSpPr>
        <dsp:cNvPr id="0" name=""/>
        <dsp:cNvSpPr/>
      </dsp:nvSpPr>
      <dsp:spPr>
        <a:xfrm>
          <a:off x="794212" y="2468981"/>
          <a:ext cx="6747673" cy="12342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79706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baseline="0" dirty="0">
              <a:latin typeface="Times New Roman" pitchFamily="18" charset="0"/>
              <a:cs typeface="Times New Roman" pitchFamily="18" charset="0"/>
            </a:rPr>
            <a:t>Типичные нарушения в составлении бюджетной (бухгалтерской) отчётности </a:t>
          </a:r>
        </a:p>
      </dsp:txBody>
      <dsp:txXfrm>
        <a:off x="794212" y="2468981"/>
        <a:ext cx="6747673" cy="1234274"/>
      </dsp:txXfrm>
    </dsp:sp>
    <dsp:sp modelId="{94D149BF-5693-4717-9310-46070BAA2F11}">
      <dsp:nvSpPr>
        <dsp:cNvPr id="0" name=""/>
        <dsp:cNvSpPr/>
      </dsp:nvSpPr>
      <dsp:spPr>
        <a:xfrm>
          <a:off x="22790" y="2314697"/>
          <a:ext cx="1542843" cy="154284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A0C3F-8EBD-438A-B757-F2AA7855DDD0}">
      <dsp:nvSpPr>
        <dsp:cNvPr id="0" name=""/>
        <dsp:cNvSpPr/>
      </dsp:nvSpPr>
      <dsp:spPr>
        <a:xfrm>
          <a:off x="621068" y="0"/>
          <a:ext cx="7038782" cy="2664295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32C9337-9DEA-40B2-A480-B6F367A28894}">
      <dsp:nvSpPr>
        <dsp:cNvPr id="0" name=""/>
        <dsp:cNvSpPr/>
      </dsp:nvSpPr>
      <dsp:spPr>
        <a:xfrm>
          <a:off x="4754" y="799288"/>
          <a:ext cx="4011774" cy="10657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200" b="1" kern="1200" dirty="0">
              <a:latin typeface="Times New Roman" pitchFamily="18" charset="0"/>
              <a:cs typeface="Times New Roman" pitchFamily="18" charset="0"/>
            </a:rPr>
            <a:t>191н</a:t>
          </a:r>
          <a:r>
            <a:rPr lang="ru-RU" sz="2800" kern="1200" dirty="0"/>
            <a:t> </a:t>
          </a:r>
        </a:p>
      </dsp:txBody>
      <dsp:txXfrm>
        <a:off x="56778" y="851312"/>
        <a:ext cx="3907726" cy="961670"/>
      </dsp:txXfrm>
    </dsp:sp>
    <dsp:sp modelId="{37C5947C-6534-4AC6-984B-AD4EBC40746C}">
      <dsp:nvSpPr>
        <dsp:cNvPr id="0" name=""/>
        <dsp:cNvSpPr/>
      </dsp:nvSpPr>
      <dsp:spPr>
        <a:xfrm>
          <a:off x="4264390" y="799288"/>
          <a:ext cx="4011774" cy="10657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с учетом изменений от 20.08.2019г 131н </a:t>
          </a:r>
        </a:p>
      </dsp:txBody>
      <dsp:txXfrm>
        <a:off x="4316414" y="851312"/>
        <a:ext cx="3907726" cy="9616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A0C3F-8EBD-438A-B757-F2AA7855DDD0}">
      <dsp:nvSpPr>
        <dsp:cNvPr id="0" name=""/>
        <dsp:cNvSpPr/>
      </dsp:nvSpPr>
      <dsp:spPr>
        <a:xfrm>
          <a:off x="621068" y="0"/>
          <a:ext cx="7038782" cy="2736304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32C9337-9DEA-40B2-A480-B6F367A28894}">
      <dsp:nvSpPr>
        <dsp:cNvPr id="0" name=""/>
        <dsp:cNvSpPr/>
      </dsp:nvSpPr>
      <dsp:spPr>
        <a:xfrm>
          <a:off x="1768" y="820891"/>
          <a:ext cx="4013749" cy="10945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200" b="1" kern="1200" dirty="0">
              <a:latin typeface="Times New Roman" pitchFamily="18" charset="0"/>
              <a:cs typeface="Times New Roman" pitchFamily="18" charset="0"/>
            </a:rPr>
            <a:t>33н</a:t>
          </a:r>
          <a:r>
            <a:rPr lang="ru-RU" sz="2800" kern="1200" dirty="0"/>
            <a:t> </a:t>
          </a:r>
        </a:p>
      </dsp:txBody>
      <dsp:txXfrm>
        <a:off x="55198" y="874321"/>
        <a:ext cx="3906889" cy="987661"/>
      </dsp:txXfrm>
    </dsp:sp>
    <dsp:sp modelId="{37C5947C-6534-4AC6-984B-AD4EBC40746C}">
      <dsp:nvSpPr>
        <dsp:cNvPr id="0" name=""/>
        <dsp:cNvSpPr/>
      </dsp:nvSpPr>
      <dsp:spPr>
        <a:xfrm>
          <a:off x="4265401" y="820891"/>
          <a:ext cx="4013749" cy="10945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с учетом изменений от 16.10.2019г 166н </a:t>
          </a:r>
        </a:p>
      </dsp:txBody>
      <dsp:txXfrm>
        <a:off x="4318831" y="874321"/>
        <a:ext cx="3906889" cy="98766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296F4-A832-4100-AC8F-8F7C54535BF2}">
      <dsp:nvSpPr>
        <dsp:cNvPr id="0" name=""/>
        <dsp:cNvSpPr/>
      </dsp:nvSpPr>
      <dsp:spPr>
        <a:xfrm>
          <a:off x="0" y="337591"/>
          <a:ext cx="727196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D41179-A40A-4DF6-B1F4-551C3D645BD0}">
      <dsp:nvSpPr>
        <dsp:cNvPr id="0" name=""/>
        <dsp:cNvSpPr/>
      </dsp:nvSpPr>
      <dsp:spPr>
        <a:xfrm>
          <a:off x="363598" y="12871"/>
          <a:ext cx="5090374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404" tIns="0" rIns="19240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imes New Roman" pitchFamily="18" charset="0"/>
              <a:cs typeface="Times New Roman" pitchFamily="18" charset="0"/>
            </a:rPr>
            <a:t>форма 0503169 - дополнение счетами 0 210 05, 0 210 10</a:t>
          </a:r>
        </a:p>
      </dsp:txBody>
      <dsp:txXfrm>
        <a:off x="395301" y="44574"/>
        <a:ext cx="5026968" cy="586034"/>
      </dsp:txXfrm>
    </dsp:sp>
    <dsp:sp modelId="{32F47205-2ACE-47E8-B519-6E430A0F1473}">
      <dsp:nvSpPr>
        <dsp:cNvPr id="0" name=""/>
        <dsp:cNvSpPr/>
      </dsp:nvSpPr>
      <dsp:spPr>
        <a:xfrm>
          <a:off x="0" y="1335511"/>
          <a:ext cx="727196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DB848-A88D-4E70-9B36-19DD16DEDE6A}">
      <dsp:nvSpPr>
        <dsp:cNvPr id="0" name=""/>
        <dsp:cNvSpPr/>
      </dsp:nvSpPr>
      <dsp:spPr>
        <a:xfrm>
          <a:off x="363598" y="1010792"/>
          <a:ext cx="5090374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404" tIns="0" rIns="19240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imes New Roman" pitchFamily="18" charset="0"/>
              <a:cs typeface="Times New Roman" pitchFamily="18" charset="0"/>
            </a:rPr>
            <a:t>форма 0503323 - уточнение некорректных кодов КОСГУ</a:t>
          </a:r>
        </a:p>
      </dsp:txBody>
      <dsp:txXfrm>
        <a:off x="395301" y="1042495"/>
        <a:ext cx="5026968" cy="586034"/>
      </dsp:txXfrm>
    </dsp:sp>
    <dsp:sp modelId="{CE186D99-6A75-48EF-807B-6029D309532B}">
      <dsp:nvSpPr>
        <dsp:cNvPr id="0" name=""/>
        <dsp:cNvSpPr/>
      </dsp:nvSpPr>
      <dsp:spPr>
        <a:xfrm>
          <a:off x="0" y="2333432"/>
          <a:ext cx="727196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C1C44-E65E-4B33-9F42-2D36BA25397F}">
      <dsp:nvSpPr>
        <dsp:cNvPr id="0" name=""/>
        <dsp:cNvSpPr/>
      </dsp:nvSpPr>
      <dsp:spPr>
        <a:xfrm>
          <a:off x="363598" y="2008711"/>
          <a:ext cx="5090374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404" tIns="0" rIns="19240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Times New Roman" pitchFamily="18" charset="0"/>
              <a:cs typeface="Times New Roman" pitchFamily="18" charset="0"/>
            </a:rPr>
            <a:t>терминология (субъекты консолидированной отчетности вместо пользователей (ЦБ!), периметр консолидации)</a:t>
          </a:r>
        </a:p>
      </dsp:txBody>
      <dsp:txXfrm>
        <a:off x="395301" y="2040414"/>
        <a:ext cx="5026968" cy="586034"/>
      </dsp:txXfrm>
    </dsp:sp>
    <dsp:sp modelId="{DD9F45C1-9F6A-4386-A431-2150937E8ED5}">
      <dsp:nvSpPr>
        <dsp:cNvPr id="0" name=""/>
        <dsp:cNvSpPr/>
      </dsp:nvSpPr>
      <dsp:spPr>
        <a:xfrm>
          <a:off x="0" y="3331352"/>
          <a:ext cx="727196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930BB-4BF1-4DB1-89F9-5FB5EEDED58A}">
      <dsp:nvSpPr>
        <dsp:cNvPr id="0" name=""/>
        <dsp:cNvSpPr/>
      </dsp:nvSpPr>
      <dsp:spPr>
        <a:xfrm>
          <a:off x="363598" y="3006632"/>
          <a:ext cx="5090374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404" tIns="0" rIns="19240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Times New Roman" pitchFamily="18" charset="0"/>
              <a:cs typeface="Times New Roman" pitchFamily="18" charset="0"/>
            </a:rPr>
            <a:t>введено понятие «последний отчетный год» при реорганизации, ликвидации, регистры, отчётность при реорганизации</a:t>
          </a:r>
        </a:p>
      </dsp:txBody>
      <dsp:txXfrm>
        <a:off x="395301" y="3038335"/>
        <a:ext cx="5026968" cy="586034"/>
      </dsp:txXfrm>
    </dsp:sp>
    <dsp:sp modelId="{0527FF24-273F-4AA6-ABC8-516F1D40BFD5}">
      <dsp:nvSpPr>
        <dsp:cNvPr id="0" name=""/>
        <dsp:cNvSpPr/>
      </dsp:nvSpPr>
      <dsp:spPr>
        <a:xfrm>
          <a:off x="0" y="4329272"/>
          <a:ext cx="727196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5C8BB-B9E5-4256-B5F3-4CFB00541ED7}">
      <dsp:nvSpPr>
        <dsp:cNvPr id="0" name=""/>
        <dsp:cNvSpPr/>
      </dsp:nvSpPr>
      <dsp:spPr>
        <a:xfrm>
          <a:off x="363598" y="4004552"/>
          <a:ext cx="5090374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404" tIns="0" rIns="19240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Не нарушаем 15.15.6 – не ждем опоздавших, но даем шанс и уведомляем контролеров!</a:t>
          </a:r>
        </a:p>
      </dsp:txBody>
      <dsp:txXfrm>
        <a:off x="395301" y="4036255"/>
        <a:ext cx="5026968" cy="58603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41C340-8700-4216-9AB4-221DBBB884EF}">
      <dsp:nvSpPr>
        <dsp:cNvPr id="0" name=""/>
        <dsp:cNvSpPr/>
      </dsp:nvSpPr>
      <dsp:spPr>
        <a:xfrm>
          <a:off x="4286208" y="3037644"/>
          <a:ext cx="5691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9119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556540" y="3069136"/>
        <a:ext cx="28455" cy="28455"/>
      </dsp:txXfrm>
    </dsp:sp>
    <dsp:sp modelId="{34D12FE0-7AB7-4D5A-A516-F91BD213EF88}">
      <dsp:nvSpPr>
        <dsp:cNvPr id="0" name=""/>
        <dsp:cNvSpPr/>
      </dsp:nvSpPr>
      <dsp:spPr>
        <a:xfrm>
          <a:off x="871489" y="2541139"/>
          <a:ext cx="569119" cy="542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4559" y="0"/>
              </a:lnTo>
              <a:lnTo>
                <a:pt x="284559" y="542225"/>
              </a:lnTo>
              <a:lnTo>
                <a:pt x="569119" y="5422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136397" y="2792599"/>
        <a:ext cx="39303" cy="39303"/>
      </dsp:txXfrm>
    </dsp:sp>
    <dsp:sp modelId="{2120A366-617D-4110-A89A-47EA26EFFA65}">
      <dsp:nvSpPr>
        <dsp:cNvPr id="0" name=""/>
        <dsp:cNvSpPr/>
      </dsp:nvSpPr>
      <dsp:spPr>
        <a:xfrm>
          <a:off x="4286208" y="1953193"/>
          <a:ext cx="5691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9119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556540" y="1984685"/>
        <a:ext cx="28455" cy="28455"/>
      </dsp:txXfrm>
    </dsp:sp>
    <dsp:sp modelId="{1D738A7A-60A8-40C4-B0DB-435ED17E44B7}">
      <dsp:nvSpPr>
        <dsp:cNvPr id="0" name=""/>
        <dsp:cNvSpPr/>
      </dsp:nvSpPr>
      <dsp:spPr>
        <a:xfrm>
          <a:off x="871489" y="1998913"/>
          <a:ext cx="569119" cy="542225"/>
        </a:xfrm>
        <a:custGeom>
          <a:avLst/>
          <a:gdLst/>
          <a:ahLst/>
          <a:cxnLst/>
          <a:rect l="0" t="0" r="0" b="0"/>
          <a:pathLst>
            <a:path>
              <a:moveTo>
                <a:pt x="0" y="542225"/>
              </a:moveTo>
              <a:lnTo>
                <a:pt x="284559" y="542225"/>
              </a:lnTo>
              <a:lnTo>
                <a:pt x="284559" y="0"/>
              </a:lnTo>
              <a:lnTo>
                <a:pt x="56911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136397" y="2250374"/>
        <a:ext cx="39303" cy="39303"/>
      </dsp:txXfrm>
    </dsp:sp>
    <dsp:sp modelId="{371BE718-EA83-4489-A67C-116C57A41FB3}">
      <dsp:nvSpPr>
        <dsp:cNvPr id="0" name=""/>
        <dsp:cNvSpPr/>
      </dsp:nvSpPr>
      <dsp:spPr>
        <a:xfrm rot="16200000">
          <a:off x="-1845345" y="2107358"/>
          <a:ext cx="4566109" cy="8675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Отчеты по нацпроектам</a:t>
          </a:r>
        </a:p>
      </dsp:txBody>
      <dsp:txXfrm>
        <a:off x="-1845345" y="2107358"/>
        <a:ext cx="4566109" cy="867560"/>
      </dsp:txXfrm>
    </dsp:sp>
    <dsp:sp modelId="{F6F9114E-D4F0-486C-8173-BB7F4BBEDC04}">
      <dsp:nvSpPr>
        <dsp:cNvPr id="0" name=""/>
        <dsp:cNvSpPr/>
      </dsp:nvSpPr>
      <dsp:spPr>
        <a:xfrm>
          <a:off x="1440609" y="1565133"/>
          <a:ext cx="2845599" cy="8675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117-НП срок до 4 числа</a:t>
          </a:r>
        </a:p>
      </dsp:txBody>
      <dsp:txXfrm>
        <a:off x="1440609" y="1565133"/>
        <a:ext cx="2845599" cy="867560"/>
      </dsp:txXfrm>
    </dsp:sp>
    <dsp:sp modelId="{8E823D2F-410D-4E8B-B11C-02D20ECA5531}">
      <dsp:nvSpPr>
        <dsp:cNvPr id="0" name=""/>
        <dsp:cNvSpPr/>
      </dsp:nvSpPr>
      <dsp:spPr>
        <a:xfrm>
          <a:off x="4855328" y="1565133"/>
          <a:ext cx="2845599" cy="8675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Финансовые управления РТ</a:t>
          </a:r>
        </a:p>
      </dsp:txBody>
      <dsp:txXfrm>
        <a:off x="4855328" y="1565133"/>
        <a:ext cx="2845599" cy="867560"/>
      </dsp:txXfrm>
    </dsp:sp>
    <dsp:sp modelId="{C503F81E-9F5B-4C41-8A87-6887C980B998}">
      <dsp:nvSpPr>
        <dsp:cNvPr id="0" name=""/>
        <dsp:cNvSpPr/>
      </dsp:nvSpPr>
      <dsp:spPr>
        <a:xfrm>
          <a:off x="1440609" y="2649584"/>
          <a:ext cx="2845599" cy="8675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128-НП срок до 18 числа</a:t>
          </a:r>
        </a:p>
      </dsp:txBody>
      <dsp:txXfrm>
        <a:off x="1440609" y="2649584"/>
        <a:ext cx="2845599" cy="867560"/>
      </dsp:txXfrm>
    </dsp:sp>
    <dsp:sp modelId="{E7F4B39C-38BD-4608-A933-DFF5CABCD600}">
      <dsp:nvSpPr>
        <dsp:cNvPr id="0" name=""/>
        <dsp:cNvSpPr/>
      </dsp:nvSpPr>
      <dsp:spPr>
        <a:xfrm>
          <a:off x="4855328" y="2649584"/>
          <a:ext cx="2845599" cy="8675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Финансовые управления РТ, ГРБС Республиканского бюджета РТ</a:t>
          </a:r>
        </a:p>
      </dsp:txBody>
      <dsp:txXfrm>
        <a:off x="4855328" y="2649584"/>
        <a:ext cx="2845599" cy="86756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0F414-3134-4522-A0CF-4CD4C68FF36F}">
      <dsp:nvSpPr>
        <dsp:cNvPr id="0" name=""/>
        <dsp:cNvSpPr/>
      </dsp:nvSpPr>
      <dsp:spPr>
        <a:xfrm>
          <a:off x="6835" y="397643"/>
          <a:ext cx="2042945" cy="12257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Ежедневная загрузка ф.0531814 Сводная ведомость по кассовым поступлениям (ежедневная) АС «Бюджет»</a:t>
          </a:r>
        </a:p>
      </dsp:txBody>
      <dsp:txXfrm>
        <a:off x="42736" y="433544"/>
        <a:ext cx="1971143" cy="1153965"/>
      </dsp:txXfrm>
    </dsp:sp>
    <dsp:sp modelId="{2939867A-81D5-4795-9FC5-153DD707B57C}">
      <dsp:nvSpPr>
        <dsp:cNvPr id="0" name=""/>
        <dsp:cNvSpPr/>
      </dsp:nvSpPr>
      <dsp:spPr>
        <a:xfrm>
          <a:off x="2229560" y="757201"/>
          <a:ext cx="433104" cy="5066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2229560" y="858531"/>
        <a:ext cx="303173" cy="303990"/>
      </dsp:txXfrm>
    </dsp:sp>
    <dsp:sp modelId="{C7E411EB-809A-4412-9A02-4C3A62C3CC0C}">
      <dsp:nvSpPr>
        <dsp:cNvPr id="0" name=""/>
        <dsp:cNvSpPr/>
      </dsp:nvSpPr>
      <dsp:spPr>
        <a:xfrm>
          <a:off x="2866959" y="397643"/>
          <a:ext cx="2042945" cy="12257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Ежедневная загрузка ф.0531813 Сводная ведомость по кассовым выплатам из бюджета (ежедневная) АС «Бюджет»</a:t>
          </a:r>
        </a:p>
      </dsp:txBody>
      <dsp:txXfrm>
        <a:off x="2902860" y="433544"/>
        <a:ext cx="1971143" cy="1153965"/>
      </dsp:txXfrm>
    </dsp:sp>
    <dsp:sp modelId="{3C3C2E1E-A3C1-4325-AD7E-CC7F29BF4ED1}">
      <dsp:nvSpPr>
        <dsp:cNvPr id="0" name=""/>
        <dsp:cNvSpPr/>
      </dsp:nvSpPr>
      <dsp:spPr>
        <a:xfrm>
          <a:off x="5089684" y="757201"/>
          <a:ext cx="433104" cy="5066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5089684" y="858531"/>
        <a:ext cx="303173" cy="303990"/>
      </dsp:txXfrm>
    </dsp:sp>
    <dsp:sp modelId="{D17D4B41-EF9E-4DA0-BD00-69734610F0ED}">
      <dsp:nvSpPr>
        <dsp:cNvPr id="0" name=""/>
        <dsp:cNvSpPr/>
      </dsp:nvSpPr>
      <dsp:spPr>
        <a:xfrm>
          <a:off x="5727083" y="397643"/>
          <a:ext cx="2042945" cy="12257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Формирование ф конце месяца ф.0503124</a:t>
          </a:r>
        </a:p>
      </dsp:txBody>
      <dsp:txXfrm>
        <a:off x="5762984" y="433544"/>
        <a:ext cx="1971143" cy="1153965"/>
      </dsp:txXfrm>
    </dsp:sp>
    <dsp:sp modelId="{2B251AE3-E122-405C-A8B7-5580DB7C1107}">
      <dsp:nvSpPr>
        <dsp:cNvPr id="0" name=""/>
        <dsp:cNvSpPr/>
      </dsp:nvSpPr>
      <dsp:spPr>
        <a:xfrm rot="5400000">
          <a:off x="6532003" y="1766417"/>
          <a:ext cx="433104" cy="5066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 rot="-5400000">
        <a:off x="6596561" y="1803190"/>
        <a:ext cx="303990" cy="303173"/>
      </dsp:txXfrm>
    </dsp:sp>
    <dsp:sp modelId="{6E5831AF-769F-4DDD-A11F-6F2D3CAF685C}">
      <dsp:nvSpPr>
        <dsp:cNvPr id="0" name=""/>
        <dsp:cNvSpPr/>
      </dsp:nvSpPr>
      <dsp:spPr>
        <a:xfrm>
          <a:off x="5727083" y="2440589"/>
          <a:ext cx="2042945" cy="12257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Выгрузка формы из АС «Бюджет» и загрузка в ПК «Веб-Консолидация»</a:t>
          </a:r>
        </a:p>
      </dsp:txBody>
      <dsp:txXfrm>
        <a:off x="5762984" y="2476490"/>
        <a:ext cx="1971143" cy="1153965"/>
      </dsp:txXfrm>
    </dsp:sp>
    <dsp:sp modelId="{7726EFD9-182E-4AD6-A3C7-C9C23086207A}">
      <dsp:nvSpPr>
        <dsp:cNvPr id="0" name=""/>
        <dsp:cNvSpPr/>
      </dsp:nvSpPr>
      <dsp:spPr>
        <a:xfrm rot="10800000">
          <a:off x="5114199" y="2800147"/>
          <a:ext cx="433104" cy="5066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 rot="10800000">
        <a:off x="5244130" y="2901477"/>
        <a:ext cx="303173" cy="303990"/>
      </dsp:txXfrm>
    </dsp:sp>
    <dsp:sp modelId="{06E45B53-E2CA-408A-92BD-6616ABF5575F}">
      <dsp:nvSpPr>
        <dsp:cNvPr id="0" name=""/>
        <dsp:cNvSpPr/>
      </dsp:nvSpPr>
      <dsp:spPr>
        <a:xfrm>
          <a:off x="2866959" y="2440589"/>
          <a:ext cx="2042945" cy="12257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Загрузка ф. 0503151в ПК «Веб-Консолидация»</a:t>
          </a:r>
        </a:p>
      </dsp:txBody>
      <dsp:txXfrm>
        <a:off x="2902860" y="2476490"/>
        <a:ext cx="1971143" cy="1153965"/>
      </dsp:txXfrm>
    </dsp:sp>
    <dsp:sp modelId="{0955F04D-515D-421E-8CC2-DC58E035BABB}">
      <dsp:nvSpPr>
        <dsp:cNvPr id="0" name=""/>
        <dsp:cNvSpPr/>
      </dsp:nvSpPr>
      <dsp:spPr>
        <a:xfrm rot="10800000">
          <a:off x="2254075" y="2800147"/>
          <a:ext cx="433104" cy="5066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 rot="10800000">
        <a:off x="2384006" y="2901477"/>
        <a:ext cx="303173" cy="303990"/>
      </dsp:txXfrm>
    </dsp:sp>
    <dsp:sp modelId="{1F38F880-F8AD-42D1-AC46-EE477B829EDA}">
      <dsp:nvSpPr>
        <dsp:cNvPr id="0" name=""/>
        <dsp:cNvSpPr/>
      </dsp:nvSpPr>
      <dsp:spPr>
        <a:xfrm>
          <a:off x="6835" y="2440589"/>
          <a:ext cx="2042945" cy="12257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Проверка по контрольным соотношениям ф.0503124 и 0503151</a:t>
          </a:r>
        </a:p>
      </dsp:txBody>
      <dsp:txXfrm>
        <a:off x="42736" y="2476490"/>
        <a:ext cx="1971143" cy="115396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BC51E-288E-40A7-A916-62812D868F5C}">
      <dsp:nvSpPr>
        <dsp:cNvPr id="0" name=""/>
        <dsp:cNvSpPr/>
      </dsp:nvSpPr>
      <dsp:spPr>
        <a:xfrm>
          <a:off x="2838555" y="2794704"/>
          <a:ext cx="2099753" cy="20997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latin typeface="Times New Roman" pitchFamily="18" charset="0"/>
              <a:cs typeface="Times New Roman" pitchFamily="18" charset="0"/>
            </a:rPr>
            <a:t>ф.0503124</a:t>
          </a:r>
        </a:p>
      </dsp:txBody>
      <dsp:txXfrm>
        <a:off x="3146057" y="3102206"/>
        <a:ext cx="1484749" cy="1484749"/>
      </dsp:txXfrm>
    </dsp:sp>
    <dsp:sp modelId="{2BDA8C0E-5D1E-45B5-A830-E77BC92EB60B}">
      <dsp:nvSpPr>
        <dsp:cNvPr id="0" name=""/>
        <dsp:cNvSpPr/>
      </dsp:nvSpPr>
      <dsp:spPr>
        <a:xfrm rot="12900000">
          <a:off x="1224001" y="2339658"/>
          <a:ext cx="1885002" cy="59842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F18EFE3-C5C8-40C8-A993-1C1A0941C37D}">
      <dsp:nvSpPr>
        <dsp:cNvPr id="0" name=""/>
        <dsp:cNvSpPr/>
      </dsp:nvSpPr>
      <dsp:spPr>
        <a:xfrm>
          <a:off x="397068" y="1300370"/>
          <a:ext cx="1994765" cy="1595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latin typeface="Times New Roman" pitchFamily="18" charset="0"/>
              <a:cs typeface="Times New Roman" pitchFamily="18" charset="0"/>
            </a:rPr>
            <a:t>ф.0503127 нижестоящих</a:t>
          </a:r>
        </a:p>
      </dsp:txBody>
      <dsp:txXfrm>
        <a:off x="443808" y="1347110"/>
        <a:ext cx="1901285" cy="1502332"/>
      </dsp:txXfrm>
    </dsp:sp>
    <dsp:sp modelId="{A0434EA8-1FC4-41E7-BDCD-06B150C0BC9F}">
      <dsp:nvSpPr>
        <dsp:cNvPr id="0" name=""/>
        <dsp:cNvSpPr/>
      </dsp:nvSpPr>
      <dsp:spPr>
        <a:xfrm rot="16200000">
          <a:off x="2945930" y="1443279"/>
          <a:ext cx="1885002" cy="59842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F959A6-94A7-46A9-9CDE-96EDE30CCB37}">
      <dsp:nvSpPr>
        <dsp:cNvPr id="0" name=""/>
        <dsp:cNvSpPr/>
      </dsp:nvSpPr>
      <dsp:spPr>
        <a:xfrm>
          <a:off x="2891049" y="2086"/>
          <a:ext cx="1994765" cy="1595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latin typeface="Times New Roman" pitchFamily="18" charset="0"/>
              <a:cs typeface="Times New Roman" pitchFamily="18" charset="0"/>
            </a:rPr>
            <a:t>ф.0503151</a:t>
          </a:r>
        </a:p>
      </dsp:txBody>
      <dsp:txXfrm>
        <a:off x="2937789" y="48826"/>
        <a:ext cx="1901285" cy="1502332"/>
      </dsp:txXfrm>
    </dsp:sp>
    <dsp:sp modelId="{F845FFF2-E889-4013-AA13-DE5EB1408745}">
      <dsp:nvSpPr>
        <dsp:cNvPr id="0" name=""/>
        <dsp:cNvSpPr/>
      </dsp:nvSpPr>
      <dsp:spPr>
        <a:xfrm rot="19500000">
          <a:off x="4667859" y="2339658"/>
          <a:ext cx="1885002" cy="59842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19F196D-940F-46DA-A4BC-2952585E8B05}">
      <dsp:nvSpPr>
        <dsp:cNvPr id="0" name=""/>
        <dsp:cNvSpPr/>
      </dsp:nvSpPr>
      <dsp:spPr>
        <a:xfrm>
          <a:off x="5385029" y="1300370"/>
          <a:ext cx="1994765" cy="1595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latin typeface="Times New Roman" pitchFamily="18" charset="0"/>
              <a:cs typeface="Times New Roman" pitchFamily="18" charset="0"/>
            </a:rPr>
            <a:t>ф.0503117</a:t>
          </a:r>
        </a:p>
      </dsp:txBody>
      <dsp:txXfrm>
        <a:off x="5431769" y="1347110"/>
        <a:ext cx="1901285" cy="15023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31E2D-FEE1-48DB-9E7F-5DB41040DF64}">
      <dsp:nvSpPr>
        <dsp:cNvPr id="0" name=""/>
        <dsp:cNvSpPr/>
      </dsp:nvSpPr>
      <dsp:spPr>
        <a:xfrm>
          <a:off x="1899" y="823630"/>
          <a:ext cx="3897117" cy="4584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0EA1E77-96CA-4CCC-9D88-A7164DDB18B4}">
      <dsp:nvSpPr>
        <dsp:cNvPr id="0" name=""/>
        <dsp:cNvSpPr/>
      </dsp:nvSpPr>
      <dsp:spPr>
        <a:xfrm>
          <a:off x="1899" y="995818"/>
          <a:ext cx="286296" cy="286296"/>
        </a:xfrm>
        <a:prstGeom prst="star4">
          <a:avLst/>
        </a:prstGeom>
        <a:solidFill>
          <a:srgbClr val="FF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65E05D-DBEE-4F7D-9A90-6C53E9A29E1F}">
      <dsp:nvSpPr>
        <dsp:cNvPr id="0" name=""/>
        <dsp:cNvSpPr/>
      </dsp:nvSpPr>
      <dsp:spPr>
        <a:xfrm>
          <a:off x="1899" y="0"/>
          <a:ext cx="3897117" cy="823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b="1" kern="1200" dirty="0">
              <a:latin typeface="Times New Roman" pitchFamily="18" charset="0"/>
              <a:cs typeface="Times New Roman" pitchFamily="18" charset="0"/>
            </a:rPr>
            <a:t>Инструкция 191н</a:t>
          </a:r>
        </a:p>
      </dsp:txBody>
      <dsp:txXfrm>
        <a:off x="1899" y="0"/>
        <a:ext cx="3897117" cy="823630"/>
      </dsp:txXfrm>
    </dsp:sp>
    <dsp:sp modelId="{EB860F69-8259-43D0-A320-F405B634166F}">
      <dsp:nvSpPr>
        <dsp:cNvPr id="0" name=""/>
        <dsp:cNvSpPr/>
      </dsp:nvSpPr>
      <dsp:spPr>
        <a:xfrm>
          <a:off x="1899" y="1663166"/>
          <a:ext cx="286289" cy="286289"/>
        </a:xfrm>
        <a:prstGeom prst="rightArrow">
          <a:avLst/>
        </a:prstGeom>
        <a:gradFill rotWithShape="0">
          <a:gsLst>
            <a:gs pos="0">
              <a:srgbClr val="00B0F0"/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40DD9DC-D50D-4A53-BC8F-B3E89BE7C8EB}">
      <dsp:nvSpPr>
        <dsp:cNvPr id="0" name=""/>
        <dsp:cNvSpPr/>
      </dsp:nvSpPr>
      <dsp:spPr>
        <a:xfrm>
          <a:off x="274697" y="1472640"/>
          <a:ext cx="3624318" cy="66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Приказ Минфина РФ от 28.02.2019 г. № 31н</a:t>
          </a:r>
        </a:p>
      </dsp:txBody>
      <dsp:txXfrm>
        <a:off x="274697" y="1472640"/>
        <a:ext cx="3624318" cy="667340"/>
      </dsp:txXfrm>
    </dsp:sp>
    <dsp:sp modelId="{F526D677-6673-418F-A846-1DC4D86C50ED}">
      <dsp:nvSpPr>
        <dsp:cNvPr id="0" name=""/>
        <dsp:cNvSpPr/>
      </dsp:nvSpPr>
      <dsp:spPr>
        <a:xfrm>
          <a:off x="1899" y="2330507"/>
          <a:ext cx="286289" cy="286289"/>
        </a:xfrm>
        <a:prstGeom prst="rightArrow">
          <a:avLst/>
        </a:prstGeom>
        <a:gradFill rotWithShape="0">
          <a:gsLst>
            <a:gs pos="0">
              <a:srgbClr val="00B0F0"/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C1C95A4-2320-428B-857C-A7A6634F43B9}">
      <dsp:nvSpPr>
        <dsp:cNvPr id="0" name=""/>
        <dsp:cNvSpPr/>
      </dsp:nvSpPr>
      <dsp:spPr>
        <a:xfrm>
          <a:off x="274697" y="2139981"/>
          <a:ext cx="3624318" cy="66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Приказ Минфина РФ от 16.05.2019 г. № 72н</a:t>
          </a:r>
          <a:endParaRPr lang="ru-RU" sz="2000" kern="1200" dirty="0"/>
        </a:p>
      </dsp:txBody>
      <dsp:txXfrm>
        <a:off x="274697" y="2139981"/>
        <a:ext cx="3624318" cy="667340"/>
      </dsp:txXfrm>
    </dsp:sp>
    <dsp:sp modelId="{3B36E656-538B-45A1-AC36-92A6A640700B}">
      <dsp:nvSpPr>
        <dsp:cNvPr id="0" name=""/>
        <dsp:cNvSpPr/>
      </dsp:nvSpPr>
      <dsp:spPr>
        <a:xfrm>
          <a:off x="1899" y="2997848"/>
          <a:ext cx="286289" cy="286289"/>
        </a:xfrm>
        <a:prstGeom prst="rightArrow">
          <a:avLst/>
        </a:prstGeom>
        <a:gradFill rotWithShape="0">
          <a:gsLst>
            <a:gs pos="0">
              <a:srgbClr val="00B0F0"/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5FF0B9A-E4B2-4B00-B442-0E583F248011}">
      <dsp:nvSpPr>
        <dsp:cNvPr id="0" name=""/>
        <dsp:cNvSpPr/>
      </dsp:nvSpPr>
      <dsp:spPr>
        <a:xfrm>
          <a:off x="274697" y="2807322"/>
          <a:ext cx="3624318" cy="66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Приказ Минфина РФ от 20.08.2019 г. № 131н</a:t>
          </a:r>
          <a:endParaRPr lang="ru-RU" sz="2000" kern="1200" dirty="0"/>
        </a:p>
      </dsp:txBody>
      <dsp:txXfrm>
        <a:off x="274697" y="2807322"/>
        <a:ext cx="3624318" cy="667340"/>
      </dsp:txXfrm>
    </dsp:sp>
    <dsp:sp modelId="{B8430955-2581-4155-BCAB-557839EC6A9D}">
      <dsp:nvSpPr>
        <dsp:cNvPr id="0" name=""/>
        <dsp:cNvSpPr/>
      </dsp:nvSpPr>
      <dsp:spPr>
        <a:xfrm>
          <a:off x="4093871" y="823630"/>
          <a:ext cx="3897117" cy="4584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D71A2D-875B-4E30-954E-FD4DF857E3BD}">
      <dsp:nvSpPr>
        <dsp:cNvPr id="0" name=""/>
        <dsp:cNvSpPr/>
      </dsp:nvSpPr>
      <dsp:spPr>
        <a:xfrm>
          <a:off x="4093871" y="995818"/>
          <a:ext cx="286296" cy="286296"/>
        </a:xfrm>
        <a:prstGeom prst="star4">
          <a:avLst/>
        </a:prstGeom>
        <a:solidFill>
          <a:srgbClr val="FF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348A9A-2F26-4FEE-B218-F8A5FCA16768}">
      <dsp:nvSpPr>
        <dsp:cNvPr id="0" name=""/>
        <dsp:cNvSpPr/>
      </dsp:nvSpPr>
      <dsp:spPr>
        <a:xfrm>
          <a:off x="4093871" y="0"/>
          <a:ext cx="3897117" cy="823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b="1" kern="1200" dirty="0">
              <a:latin typeface="Times New Roman" pitchFamily="18" charset="0"/>
              <a:cs typeface="Times New Roman" pitchFamily="18" charset="0"/>
            </a:rPr>
            <a:t>Инструкция 33н</a:t>
          </a:r>
        </a:p>
      </dsp:txBody>
      <dsp:txXfrm>
        <a:off x="4093871" y="0"/>
        <a:ext cx="3897117" cy="823630"/>
      </dsp:txXfrm>
    </dsp:sp>
    <dsp:sp modelId="{C252FAD0-37CA-4319-B9FD-20DD20C95624}">
      <dsp:nvSpPr>
        <dsp:cNvPr id="0" name=""/>
        <dsp:cNvSpPr/>
      </dsp:nvSpPr>
      <dsp:spPr>
        <a:xfrm>
          <a:off x="4093871" y="1663166"/>
          <a:ext cx="286289" cy="286289"/>
        </a:xfrm>
        <a:prstGeom prst="rightArrow">
          <a:avLst/>
        </a:prstGeom>
        <a:gradFill rotWithShape="0">
          <a:gsLst>
            <a:gs pos="0">
              <a:srgbClr val="00B0F0"/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B35A970-5B7E-4931-96B6-C8812F33F8D5}">
      <dsp:nvSpPr>
        <dsp:cNvPr id="0" name=""/>
        <dsp:cNvSpPr/>
      </dsp:nvSpPr>
      <dsp:spPr>
        <a:xfrm>
          <a:off x="4366670" y="1472640"/>
          <a:ext cx="3624318" cy="66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Приказ Минфина РФ от 28.02.2019 г. № 32н</a:t>
          </a:r>
          <a:endParaRPr lang="ru-RU" sz="2000" kern="1200" dirty="0"/>
        </a:p>
      </dsp:txBody>
      <dsp:txXfrm>
        <a:off x="4366670" y="1472640"/>
        <a:ext cx="3624318" cy="667340"/>
      </dsp:txXfrm>
    </dsp:sp>
    <dsp:sp modelId="{A44D0AA6-6FFE-4961-BE8E-AE8891B82DE9}">
      <dsp:nvSpPr>
        <dsp:cNvPr id="0" name=""/>
        <dsp:cNvSpPr/>
      </dsp:nvSpPr>
      <dsp:spPr>
        <a:xfrm>
          <a:off x="4093871" y="2330507"/>
          <a:ext cx="286289" cy="286289"/>
        </a:xfrm>
        <a:prstGeom prst="rightArrow">
          <a:avLst/>
        </a:prstGeom>
        <a:gradFill rotWithShape="0">
          <a:gsLst>
            <a:gs pos="0">
              <a:srgbClr val="00B0F0"/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7A6E1A8-8B2F-4F52-A23C-C5EB1ECE3275}">
      <dsp:nvSpPr>
        <dsp:cNvPr id="0" name=""/>
        <dsp:cNvSpPr/>
      </dsp:nvSpPr>
      <dsp:spPr>
        <a:xfrm>
          <a:off x="4366670" y="2139981"/>
          <a:ext cx="3624318" cy="66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Приказ Минфина РФ от 28.02.2019 г. № 73н</a:t>
          </a:r>
          <a:endParaRPr lang="ru-RU" sz="2000" kern="1200" dirty="0"/>
        </a:p>
      </dsp:txBody>
      <dsp:txXfrm>
        <a:off x="4366670" y="2139981"/>
        <a:ext cx="3624318" cy="667340"/>
      </dsp:txXfrm>
    </dsp:sp>
    <dsp:sp modelId="{5857B77D-856E-4613-8F56-99E8C8789D37}">
      <dsp:nvSpPr>
        <dsp:cNvPr id="0" name=""/>
        <dsp:cNvSpPr/>
      </dsp:nvSpPr>
      <dsp:spPr>
        <a:xfrm>
          <a:off x="4093871" y="2997848"/>
          <a:ext cx="286289" cy="286289"/>
        </a:xfrm>
        <a:prstGeom prst="rightArrow">
          <a:avLst/>
        </a:prstGeom>
        <a:gradFill rotWithShape="0">
          <a:gsLst>
            <a:gs pos="0">
              <a:srgbClr val="00B0F0"/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3268BD4-603F-4222-BE64-D9E20E71E511}">
      <dsp:nvSpPr>
        <dsp:cNvPr id="0" name=""/>
        <dsp:cNvSpPr/>
      </dsp:nvSpPr>
      <dsp:spPr>
        <a:xfrm>
          <a:off x="4366670" y="2807322"/>
          <a:ext cx="3624318" cy="66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Приказ Минфина РФ от 16.10.2019 г. № 166н </a:t>
          </a:r>
          <a:r>
            <a:rPr lang="ru-RU" sz="12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(документ представлен на госрегистрацию)</a:t>
          </a:r>
          <a:endParaRPr lang="ru-RU" sz="1200" kern="1200" dirty="0">
            <a:solidFill>
              <a:srgbClr val="FF0000"/>
            </a:solidFill>
          </a:endParaRPr>
        </a:p>
      </dsp:txBody>
      <dsp:txXfrm>
        <a:off x="4366670" y="2807322"/>
        <a:ext cx="3624318" cy="6673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A0C3F-8EBD-438A-B757-F2AA7855DDD0}">
      <dsp:nvSpPr>
        <dsp:cNvPr id="0" name=""/>
        <dsp:cNvSpPr/>
      </dsp:nvSpPr>
      <dsp:spPr>
        <a:xfrm>
          <a:off x="621068" y="0"/>
          <a:ext cx="7038782" cy="2664295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32C9337-9DEA-40B2-A480-B6F367A28894}">
      <dsp:nvSpPr>
        <dsp:cNvPr id="0" name=""/>
        <dsp:cNvSpPr/>
      </dsp:nvSpPr>
      <dsp:spPr>
        <a:xfrm>
          <a:off x="4600" y="799288"/>
          <a:ext cx="4008693" cy="10657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200" b="1" kern="1200" dirty="0">
              <a:latin typeface="Times New Roman" pitchFamily="18" charset="0"/>
              <a:cs typeface="Times New Roman" pitchFamily="18" charset="0"/>
            </a:rPr>
            <a:t>191н</a:t>
          </a:r>
          <a:r>
            <a:rPr lang="ru-RU" sz="2800" kern="1200" dirty="0"/>
            <a:t> </a:t>
          </a:r>
        </a:p>
      </dsp:txBody>
      <dsp:txXfrm>
        <a:off x="56624" y="851312"/>
        <a:ext cx="3904645" cy="961670"/>
      </dsp:txXfrm>
    </dsp:sp>
    <dsp:sp modelId="{37C5947C-6534-4AC6-984B-AD4EBC40746C}">
      <dsp:nvSpPr>
        <dsp:cNvPr id="0" name=""/>
        <dsp:cNvSpPr/>
      </dsp:nvSpPr>
      <dsp:spPr>
        <a:xfrm>
          <a:off x="4267625" y="799288"/>
          <a:ext cx="4008693" cy="10657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с учетом изменений от 28.02.2019г 31н </a:t>
          </a:r>
        </a:p>
      </dsp:txBody>
      <dsp:txXfrm>
        <a:off x="4319649" y="851312"/>
        <a:ext cx="3904645" cy="9616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A0C3F-8EBD-438A-B757-F2AA7855DDD0}">
      <dsp:nvSpPr>
        <dsp:cNvPr id="0" name=""/>
        <dsp:cNvSpPr/>
      </dsp:nvSpPr>
      <dsp:spPr>
        <a:xfrm>
          <a:off x="621068" y="0"/>
          <a:ext cx="7038782" cy="2736304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32C9337-9DEA-40B2-A480-B6F367A28894}">
      <dsp:nvSpPr>
        <dsp:cNvPr id="0" name=""/>
        <dsp:cNvSpPr/>
      </dsp:nvSpPr>
      <dsp:spPr>
        <a:xfrm>
          <a:off x="252" y="820891"/>
          <a:ext cx="4011828" cy="10945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200" b="1" kern="1200" dirty="0">
              <a:latin typeface="Times New Roman" pitchFamily="18" charset="0"/>
              <a:cs typeface="Times New Roman" pitchFamily="18" charset="0"/>
            </a:rPr>
            <a:t>33н</a:t>
          </a:r>
          <a:r>
            <a:rPr lang="ru-RU" sz="2800" kern="1200" dirty="0"/>
            <a:t> </a:t>
          </a:r>
        </a:p>
      </dsp:txBody>
      <dsp:txXfrm>
        <a:off x="53682" y="874321"/>
        <a:ext cx="3904968" cy="987661"/>
      </dsp:txXfrm>
    </dsp:sp>
    <dsp:sp modelId="{37C5947C-6534-4AC6-984B-AD4EBC40746C}">
      <dsp:nvSpPr>
        <dsp:cNvPr id="0" name=""/>
        <dsp:cNvSpPr/>
      </dsp:nvSpPr>
      <dsp:spPr>
        <a:xfrm>
          <a:off x="4268838" y="820891"/>
          <a:ext cx="4011828" cy="10945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с учетом изменений от 28.02.2019г 32н </a:t>
          </a:r>
        </a:p>
      </dsp:txBody>
      <dsp:txXfrm>
        <a:off x="4322268" y="874321"/>
        <a:ext cx="3904968" cy="9876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16FE3-D1BD-4DFA-9674-4C6DA4CB990C}">
      <dsp:nvSpPr>
        <dsp:cNvPr id="0" name=""/>
        <dsp:cNvSpPr/>
      </dsp:nvSpPr>
      <dsp:spPr>
        <a:xfrm rot="5400000">
          <a:off x="1406868" y="2049514"/>
          <a:ext cx="1599353" cy="182080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3C552B-1C03-4064-A14C-CBA5002EAEDC}">
      <dsp:nvSpPr>
        <dsp:cNvPr id="0" name=""/>
        <dsp:cNvSpPr/>
      </dsp:nvSpPr>
      <dsp:spPr>
        <a:xfrm>
          <a:off x="792086" y="15439"/>
          <a:ext cx="4032471" cy="188457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latin typeface="Times New Roman" pitchFamily="18" charset="0"/>
              <a:cs typeface="Times New Roman" pitchFamily="18" charset="0"/>
            </a:rPr>
            <a:t>Приказ Минфина РТ 97о/д от 11 декабря 2018 года </a:t>
          </a:r>
        </a:p>
      </dsp:txBody>
      <dsp:txXfrm>
        <a:off x="884100" y="107453"/>
        <a:ext cx="3848443" cy="1700544"/>
      </dsp:txXfrm>
    </dsp:sp>
    <dsp:sp modelId="{DD575306-0606-46EE-826F-2E9688B57315}">
      <dsp:nvSpPr>
        <dsp:cNvPr id="0" name=""/>
        <dsp:cNvSpPr/>
      </dsp:nvSpPr>
      <dsp:spPr>
        <a:xfrm>
          <a:off x="4154507" y="195176"/>
          <a:ext cx="1958173" cy="1523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25E490-5973-4118-AF63-2E056FA895A8}">
      <dsp:nvSpPr>
        <dsp:cNvPr id="0" name=""/>
        <dsp:cNvSpPr/>
      </dsp:nvSpPr>
      <dsp:spPr>
        <a:xfrm>
          <a:off x="3345971" y="2132436"/>
          <a:ext cx="3710813" cy="188457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с учетом изменений </a:t>
          </a: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от 18.06.2019г 56 о/д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37985" y="2224450"/>
        <a:ext cx="3526785" cy="17005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5DFEE-1B94-4ED6-B576-BE195496E08C}">
      <dsp:nvSpPr>
        <dsp:cNvPr id="0" name=""/>
        <dsp:cNvSpPr/>
      </dsp:nvSpPr>
      <dsp:spPr>
        <a:xfrm>
          <a:off x="-4848065" y="-748522"/>
          <a:ext cx="5817525" cy="5817525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8BA8C-5BC2-4928-B396-B5E20BD6710F}">
      <dsp:nvSpPr>
        <dsp:cNvPr id="0" name=""/>
        <dsp:cNvSpPr/>
      </dsp:nvSpPr>
      <dsp:spPr>
        <a:xfrm>
          <a:off x="794212" y="617223"/>
          <a:ext cx="6747673" cy="12342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79706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baseline="0" dirty="0">
              <a:latin typeface="Times New Roman" pitchFamily="18" charset="0"/>
              <a:cs typeface="Times New Roman" pitchFamily="18" charset="0"/>
            </a:rPr>
            <a:t>Безвозмездная передача (получение) ФА (кроме денежных средств) и НФА</a:t>
          </a:r>
        </a:p>
      </dsp:txBody>
      <dsp:txXfrm>
        <a:off x="794212" y="617223"/>
        <a:ext cx="6747673" cy="1234274"/>
      </dsp:txXfrm>
    </dsp:sp>
    <dsp:sp modelId="{75AF7688-A640-4903-98E9-AADADAF270FF}">
      <dsp:nvSpPr>
        <dsp:cNvPr id="0" name=""/>
        <dsp:cNvSpPr/>
      </dsp:nvSpPr>
      <dsp:spPr>
        <a:xfrm>
          <a:off x="22790" y="462939"/>
          <a:ext cx="1542843" cy="154284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9965537-AF9C-4147-8E36-4E46816D1409}">
      <dsp:nvSpPr>
        <dsp:cNvPr id="0" name=""/>
        <dsp:cNvSpPr/>
      </dsp:nvSpPr>
      <dsp:spPr>
        <a:xfrm>
          <a:off x="794212" y="2468981"/>
          <a:ext cx="6747673" cy="12342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79706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baseline="0" dirty="0">
              <a:latin typeface="Times New Roman" pitchFamily="18" charset="0"/>
              <a:cs typeface="Times New Roman" pitchFamily="18" charset="0"/>
            </a:rPr>
            <a:t>Перечисления и финансовый результат</a:t>
          </a:r>
        </a:p>
      </dsp:txBody>
      <dsp:txXfrm>
        <a:off x="794212" y="2468981"/>
        <a:ext cx="6747673" cy="1234274"/>
      </dsp:txXfrm>
    </dsp:sp>
    <dsp:sp modelId="{94D149BF-5693-4717-9310-46070BAA2F11}">
      <dsp:nvSpPr>
        <dsp:cNvPr id="0" name=""/>
        <dsp:cNvSpPr/>
      </dsp:nvSpPr>
      <dsp:spPr>
        <a:xfrm>
          <a:off x="22790" y="2314697"/>
          <a:ext cx="1542843" cy="154284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A0C3F-8EBD-438A-B757-F2AA7855DDD0}">
      <dsp:nvSpPr>
        <dsp:cNvPr id="0" name=""/>
        <dsp:cNvSpPr/>
      </dsp:nvSpPr>
      <dsp:spPr>
        <a:xfrm>
          <a:off x="621068" y="0"/>
          <a:ext cx="7038782" cy="2664295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32C9337-9DEA-40B2-A480-B6F367A28894}">
      <dsp:nvSpPr>
        <dsp:cNvPr id="0" name=""/>
        <dsp:cNvSpPr/>
      </dsp:nvSpPr>
      <dsp:spPr>
        <a:xfrm>
          <a:off x="4600" y="799288"/>
          <a:ext cx="4008693" cy="10657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200" b="1" kern="1200" dirty="0">
              <a:latin typeface="Times New Roman" pitchFamily="18" charset="0"/>
              <a:cs typeface="Times New Roman" pitchFamily="18" charset="0"/>
            </a:rPr>
            <a:t>191н</a:t>
          </a:r>
          <a:r>
            <a:rPr lang="ru-RU" sz="2800" kern="1200" dirty="0"/>
            <a:t> </a:t>
          </a:r>
        </a:p>
      </dsp:txBody>
      <dsp:txXfrm>
        <a:off x="56624" y="851312"/>
        <a:ext cx="3904645" cy="961670"/>
      </dsp:txXfrm>
    </dsp:sp>
    <dsp:sp modelId="{37C5947C-6534-4AC6-984B-AD4EBC40746C}">
      <dsp:nvSpPr>
        <dsp:cNvPr id="0" name=""/>
        <dsp:cNvSpPr/>
      </dsp:nvSpPr>
      <dsp:spPr>
        <a:xfrm>
          <a:off x="4267625" y="799288"/>
          <a:ext cx="4008693" cy="10657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с учетом изменений от 16.05.2019г 72н </a:t>
          </a:r>
        </a:p>
      </dsp:txBody>
      <dsp:txXfrm>
        <a:off x="4319649" y="851312"/>
        <a:ext cx="3904645" cy="9616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A0C3F-8EBD-438A-B757-F2AA7855DDD0}">
      <dsp:nvSpPr>
        <dsp:cNvPr id="0" name=""/>
        <dsp:cNvSpPr/>
      </dsp:nvSpPr>
      <dsp:spPr>
        <a:xfrm>
          <a:off x="621068" y="0"/>
          <a:ext cx="7038782" cy="2736304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32C9337-9DEA-40B2-A480-B6F367A28894}">
      <dsp:nvSpPr>
        <dsp:cNvPr id="0" name=""/>
        <dsp:cNvSpPr/>
      </dsp:nvSpPr>
      <dsp:spPr>
        <a:xfrm>
          <a:off x="252" y="820891"/>
          <a:ext cx="4011828" cy="10945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200" b="1" kern="1200" dirty="0">
              <a:latin typeface="Times New Roman" pitchFamily="18" charset="0"/>
              <a:cs typeface="Times New Roman" pitchFamily="18" charset="0"/>
            </a:rPr>
            <a:t>33н</a:t>
          </a:r>
          <a:r>
            <a:rPr lang="ru-RU" sz="2800" kern="1200" dirty="0"/>
            <a:t> </a:t>
          </a:r>
        </a:p>
      </dsp:txBody>
      <dsp:txXfrm>
        <a:off x="53682" y="874321"/>
        <a:ext cx="3904968" cy="987661"/>
      </dsp:txXfrm>
    </dsp:sp>
    <dsp:sp modelId="{37C5947C-6534-4AC6-984B-AD4EBC40746C}">
      <dsp:nvSpPr>
        <dsp:cNvPr id="0" name=""/>
        <dsp:cNvSpPr/>
      </dsp:nvSpPr>
      <dsp:spPr>
        <a:xfrm>
          <a:off x="4268838" y="820891"/>
          <a:ext cx="4011828" cy="10945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с учетом изменений от 16.05.2019г 73н </a:t>
          </a:r>
        </a:p>
      </dsp:txBody>
      <dsp:txXfrm>
        <a:off x="4322268" y="874321"/>
        <a:ext cx="3904968" cy="98766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296F4-A832-4100-AC8F-8F7C54535BF2}">
      <dsp:nvSpPr>
        <dsp:cNvPr id="0" name=""/>
        <dsp:cNvSpPr/>
      </dsp:nvSpPr>
      <dsp:spPr>
        <a:xfrm>
          <a:off x="0" y="30507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D41179-A40A-4DF6-B1F4-551C3D645BD0}">
      <dsp:nvSpPr>
        <dsp:cNvPr id="0" name=""/>
        <dsp:cNvSpPr/>
      </dsp:nvSpPr>
      <dsp:spPr>
        <a:xfrm>
          <a:off x="304800" y="39399"/>
          <a:ext cx="426720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ф. 0503121 – ф. 0503321</a:t>
          </a:r>
        </a:p>
      </dsp:txBody>
      <dsp:txXfrm>
        <a:off x="330739" y="65338"/>
        <a:ext cx="4215322" cy="479482"/>
      </dsp:txXfrm>
    </dsp:sp>
    <dsp:sp modelId="{32F47205-2ACE-47E8-B519-6E430A0F1473}">
      <dsp:nvSpPr>
        <dsp:cNvPr id="0" name=""/>
        <dsp:cNvSpPr/>
      </dsp:nvSpPr>
      <dsp:spPr>
        <a:xfrm>
          <a:off x="0" y="112155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DB848-A88D-4E70-9B36-19DD16DEDE6A}">
      <dsp:nvSpPr>
        <dsp:cNvPr id="0" name=""/>
        <dsp:cNvSpPr/>
      </dsp:nvSpPr>
      <dsp:spPr>
        <a:xfrm>
          <a:off x="304800" y="855879"/>
          <a:ext cx="426720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ф. 0503123 – ф. 0503323</a:t>
          </a:r>
        </a:p>
      </dsp:txBody>
      <dsp:txXfrm>
        <a:off x="330739" y="881818"/>
        <a:ext cx="4215322" cy="479482"/>
      </dsp:txXfrm>
    </dsp:sp>
    <dsp:sp modelId="{CE186D99-6A75-48EF-807B-6029D309532B}">
      <dsp:nvSpPr>
        <dsp:cNvPr id="0" name=""/>
        <dsp:cNvSpPr/>
      </dsp:nvSpPr>
      <dsp:spPr>
        <a:xfrm>
          <a:off x="0" y="193803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C1C44-E65E-4B33-9F42-2D36BA25397F}">
      <dsp:nvSpPr>
        <dsp:cNvPr id="0" name=""/>
        <dsp:cNvSpPr/>
      </dsp:nvSpPr>
      <dsp:spPr>
        <a:xfrm>
          <a:off x="304800" y="1672359"/>
          <a:ext cx="426720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1" kern="1200" dirty="0">
              <a:latin typeface="Times New Roman" pitchFamily="18" charset="0"/>
              <a:cs typeface="Times New Roman" pitchFamily="18" charset="0"/>
            </a:rPr>
            <a:t>ф. 0503710</a:t>
          </a:r>
        </a:p>
      </dsp:txBody>
      <dsp:txXfrm>
        <a:off x="330739" y="1698298"/>
        <a:ext cx="4215322" cy="479482"/>
      </dsp:txXfrm>
    </dsp:sp>
    <dsp:sp modelId="{DD9F45C1-9F6A-4386-A431-2150937E8ED5}">
      <dsp:nvSpPr>
        <dsp:cNvPr id="0" name=""/>
        <dsp:cNvSpPr/>
      </dsp:nvSpPr>
      <dsp:spPr>
        <a:xfrm>
          <a:off x="0" y="275452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930BB-4BF1-4DB1-89F9-5FB5EEDED58A}">
      <dsp:nvSpPr>
        <dsp:cNvPr id="0" name=""/>
        <dsp:cNvSpPr/>
      </dsp:nvSpPr>
      <dsp:spPr>
        <a:xfrm>
          <a:off x="304800" y="2488840"/>
          <a:ext cx="426720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1" kern="1200" dirty="0">
              <a:latin typeface="Times New Roman" pitchFamily="18" charset="0"/>
              <a:cs typeface="Times New Roman" pitchFamily="18" charset="0"/>
            </a:rPr>
            <a:t>ф. 0503721</a:t>
          </a:r>
        </a:p>
      </dsp:txBody>
      <dsp:txXfrm>
        <a:off x="330739" y="2514779"/>
        <a:ext cx="4215322" cy="479482"/>
      </dsp:txXfrm>
    </dsp:sp>
    <dsp:sp modelId="{0527FF24-273F-4AA6-ABC8-516F1D40BFD5}">
      <dsp:nvSpPr>
        <dsp:cNvPr id="0" name=""/>
        <dsp:cNvSpPr/>
      </dsp:nvSpPr>
      <dsp:spPr>
        <a:xfrm>
          <a:off x="0" y="357100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5C8BB-B9E5-4256-B5F3-4CFB00541ED7}">
      <dsp:nvSpPr>
        <dsp:cNvPr id="0" name=""/>
        <dsp:cNvSpPr/>
      </dsp:nvSpPr>
      <dsp:spPr>
        <a:xfrm>
          <a:off x="304800" y="3305320"/>
          <a:ext cx="426720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1" kern="1200" dirty="0">
              <a:latin typeface="Times New Roman" pitchFamily="18" charset="0"/>
              <a:cs typeface="Times New Roman" pitchFamily="18" charset="0"/>
            </a:rPr>
            <a:t>ф. 0503723</a:t>
          </a:r>
        </a:p>
      </dsp:txBody>
      <dsp:txXfrm>
        <a:off x="330739" y="3331259"/>
        <a:ext cx="4215322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44256-BCBD-40F8-A32F-CAAB3A90753C}" type="datetimeFigureOut">
              <a:rPr lang="ru-RU" smtClean="0"/>
              <a:t>21.11.2019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19A67-22B8-4F54-956C-7842A401DFF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90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3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png"/><Relationship Id="rId5" Type="http://schemas.openxmlformats.org/officeDocument/2006/relationships/image" Target="../media/image20.emf"/><Relationship Id="rId10" Type="http://schemas.openxmlformats.org/officeDocument/2006/relationships/image" Target="../media/image22.e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7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5112568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Актуальные вопросы и типичные нарушения в составлении бюджетной (бухгалтерской) отчётности 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Заместитель начальника отдела бюджетного учета и отчетности Министерства финансов Республики Тыва – Шунней Р.О.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Кызыл-2019г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75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1367"/>
            <a:ext cx="8496944" cy="577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25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64096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27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56895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86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921750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27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21259389"/>
              </p:ext>
            </p:extLst>
          </p:nvPr>
        </p:nvGraphicFramePr>
        <p:xfrm>
          <a:off x="467544" y="836712"/>
          <a:ext cx="8280920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58855602"/>
              </p:ext>
            </p:extLst>
          </p:nvPr>
        </p:nvGraphicFramePr>
        <p:xfrm>
          <a:off x="467544" y="3645024"/>
          <a:ext cx="828092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726109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sp>
        <p:nvSpPr>
          <p:cNvPr id="4" name="Заголовок 33"/>
          <p:cNvSpPr>
            <a:spLocks noGrp="1"/>
          </p:cNvSpPr>
          <p:nvPr>
            <p:ph type="title"/>
          </p:nvPr>
        </p:nvSpPr>
        <p:spPr>
          <a:xfrm>
            <a:off x="3241441" y="548071"/>
            <a:ext cx="5616624" cy="922114"/>
          </a:xfrm>
        </p:spPr>
        <p:txBody>
          <a:bodyPr>
            <a:no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Изменения форм отчетности – основания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1772816"/>
            <a:ext cx="2448272" cy="34563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Внедрение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СГС 2019 года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278н, 32н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БК: бюджетная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классификация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132н, 209н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91880" y="1772816"/>
            <a:ext cx="2448272" cy="34563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Приказы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Минфина России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 28.12.2019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298н - 157н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297н - 162н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299н - 174н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300н - 183н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44208" y="1772816"/>
            <a:ext cx="2448272" cy="34563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Приказы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Минфина России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 16 мая 2019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72н - 191н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73н - 33н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3131840" y="3284984"/>
            <a:ext cx="288032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6083424" y="3284984"/>
            <a:ext cx="288032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428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4208900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666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892480" cy="557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sp>
        <p:nvSpPr>
          <p:cNvPr id="4" name="Заголовок 33"/>
          <p:cNvSpPr>
            <a:spLocks noGrp="1"/>
          </p:cNvSpPr>
          <p:nvPr>
            <p:ph type="title"/>
          </p:nvPr>
        </p:nvSpPr>
        <p:spPr>
          <a:xfrm>
            <a:off x="4932040" y="476672"/>
            <a:ext cx="3960440" cy="432048"/>
          </a:xfrm>
        </p:spPr>
        <p:txBody>
          <a:bodyPr>
            <a:no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ф. 0503121</a:t>
            </a:r>
          </a:p>
        </p:txBody>
      </p:sp>
      <p:sp>
        <p:nvSpPr>
          <p:cNvPr id="3" name="Овал 2"/>
          <p:cNvSpPr/>
          <p:nvPr/>
        </p:nvSpPr>
        <p:spPr>
          <a:xfrm>
            <a:off x="4427984" y="3212976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0" y="4005064"/>
            <a:ext cx="399593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33"/>
          <p:cNvSpPr txBox="1">
            <a:spLocks/>
          </p:cNvSpPr>
          <p:nvPr/>
        </p:nvSpPr>
        <p:spPr>
          <a:xfrm>
            <a:off x="5076056" y="3837417"/>
            <a:ext cx="3888432" cy="25202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Новации в части КОСГУ, Детализация КОСГУ 540(640), 560(660), 550(650), 730(830)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не предусмотрена</a:t>
            </a:r>
          </a:p>
        </p:txBody>
      </p:sp>
    </p:spTree>
    <p:extLst>
      <p:ext uri="{BB962C8B-B14F-4D97-AF65-F5344CB8AC3E}">
        <p14:creationId xmlns:p14="http://schemas.microsoft.com/office/powerpoint/2010/main" val="363356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019175"/>
            <a:ext cx="8982075" cy="521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sp>
        <p:nvSpPr>
          <p:cNvPr id="4" name="Заголовок 33"/>
          <p:cNvSpPr>
            <a:spLocks noGrp="1"/>
          </p:cNvSpPr>
          <p:nvPr>
            <p:ph type="title"/>
          </p:nvPr>
        </p:nvSpPr>
        <p:spPr>
          <a:xfrm>
            <a:off x="4932040" y="476672"/>
            <a:ext cx="3960440" cy="432048"/>
          </a:xfrm>
        </p:spPr>
        <p:txBody>
          <a:bodyPr>
            <a:no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ф. 0503123</a:t>
            </a:r>
          </a:p>
        </p:txBody>
      </p:sp>
      <p:sp>
        <p:nvSpPr>
          <p:cNvPr id="3" name="Овал 2"/>
          <p:cNvSpPr/>
          <p:nvPr/>
        </p:nvSpPr>
        <p:spPr>
          <a:xfrm>
            <a:off x="3715054" y="2775113"/>
            <a:ext cx="150501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33"/>
          <p:cNvSpPr txBox="1">
            <a:spLocks/>
          </p:cNvSpPr>
          <p:nvPr/>
        </p:nvSpPr>
        <p:spPr>
          <a:xfrm>
            <a:off x="5364088" y="3933056"/>
            <a:ext cx="3600400" cy="15121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Новации в части КОСГУ</a:t>
            </a:r>
          </a:p>
        </p:txBody>
      </p:sp>
    </p:spTree>
    <p:extLst>
      <p:ext uri="{BB962C8B-B14F-4D97-AF65-F5344CB8AC3E}">
        <p14:creationId xmlns:p14="http://schemas.microsoft.com/office/powerpoint/2010/main" val="3678292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221751"/>
              </p:ext>
            </p:extLst>
          </p:nvPr>
        </p:nvGraphicFramePr>
        <p:xfrm>
          <a:off x="22583" y="1268760"/>
          <a:ext cx="9096375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Лист" r:id="rId4" imgW="9096443" imgH="4048215" progId="Excel.Sheet.8">
                  <p:embed/>
                </p:oleObj>
              </mc:Choice>
              <mc:Fallback>
                <p:oleObj name="Лист" r:id="rId4" imgW="9096443" imgH="4048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583" y="1268760"/>
                        <a:ext cx="9096375" cy="404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33"/>
          <p:cNvSpPr>
            <a:spLocks noGrp="1"/>
          </p:cNvSpPr>
          <p:nvPr>
            <p:ph type="title"/>
          </p:nvPr>
        </p:nvSpPr>
        <p:spPr>
          <a:xfrm>
            <a:off x="4716016" y="404664"/>
            <a:ext cx="3960440" cy="432048"/>
          </a:xfrm>
        </p:spPr>
        <p:txBody>
          <a:bodyPr>
            <a:no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ф. 0503710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7808" y="5445224"/>
            <a:ext cx="7830616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Раздел 2 для раскрытия информации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 Дт 401.10 и Кт 109: добавление новых счетов </a:t>
            </a:r>
          </a:p>
        </p:txBody>
      </p:sp>
      <p:sp>
        <p:nvSpPr>
          <p:cNvPr id="6" name="Овал 5"/>
          <p:cNvSpPr/>
          <p:nvPr/>
        </p:nvSpPr>
        <p:spPr>
          <a:xfrm>
            <a:off x="6228184" y="2132856"/>
            <a:ext cx="288032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556040" y="2096852"/>
            <a:ext cx="2566797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87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06658" y="826869"/>
            <a:ext cx="6660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Основные вопросы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2821862"/>
              </p:ext>
            </p:extLst>
          </p:nvPr>
        </p:nvGraphicFramePr>
        <p:xfrm>
          <a:off x="967765" y="1556792"/>
          <a:ext cx="756467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1250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473015"/>
              </p:ext>
            </p:extLst>
          </p:nvPr>
        </p:nvGraphicFramePr>
        <p:xfrm>
          <a:off x="179512" y="1124744"/>
          <a:ext cx="8723516" cy="5424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Лист" r:id="rId3" imgW="9553643" imgH="6248490" progId="Excel.Sheet.8">
                  <p:embed/>
                </p:oleObj>
              </mc:Choice>
              <mc:Fallback>
                <p:oleObj name="Лист" r:id="rId3" imgW="9553643" imgH="62484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1124744"/>
                        <a:ext cx="8723516" cy="54240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sp>
        <p:nvSpPr>
          <p:cNvPr id="5" name="Заголовок 33"/>
          <p:cNvSpPr>
            <a:spLocks noGrp="1"/>
          </p:cNvSpPr>
          <p:nvPr>
            <p:ph type="title"/>
          </p:nvPr>
        </p:nvSpPr>
        <p:spPr>
          <a:xfrm>
            <a:off x="4716016" y="404664"/>
            <a:ext cx="3960440" cy="432048"/>
          </a:xfrm>
        </p:spPr>
        <p:txBody>
          <a:bodyPr>
            <a:no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ф. 0503721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4509120"/>
            <a:ext cx="5760640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dirty="0"/>
              <a:t>по строке 030 – сумма данных по соответствующим счетам аналитического учета </a:t>
            </a:r>
          </a:p>
          <a:p>
            <a:r>
              <a:rPr lang="ru-RU" sz="1200" dirty="0"/>
              <a:t>счета 240110120 «Доходы от собственности» </a:t>
            </a:r>
            <a:r>
              <a:rPr lang="ru-RU" sz="1200" dirty="0">
                <a:solidFill>
                  <a:srgbClr val="FF0000"/>
                </a:solidFill>
              </a:rPr>
              <a:t>за минусом начисленных за счет этого </a:t>
            </a:r>
          </a:p>
          <a:p>
            <a:r>
              <a:rPr lang="ru-RU" sz="1200" dirty="0">
                <a:solidFill>
                  <a:srgbClr val="FF0000"/>
                </a:solidFill>
              </a:rPr>
              <a:t>дохода</a:t>
            </a:r>
            <a:r>
              <a:rPr lang="ru-RU" sz="1200" dirty="0"/>
              <a:t> (по дебету счета 240110120 «Доходы от собственности») </a:t>
            </a:r>
            <a:r>
              <a:rPr lang="ru-RU" sz="1200" dirty="0">
                <a:solidFill>
                  <a:srgbClr val="FF0000"/>
                </a:solidFill>
              </a:rPr>
              <a:t>сумм налога на </a:t>
            </a:r>
          </a:p>
          <a:p>
            <a:r>
              <a:rPr lang="ru-RU" sz="1200" dirty="0">
                <a:solidFill>
                  <a:srgbClr val="FF0000"/>
                </a:solidFill>
              </a:rPr>
              <a:t>добавленную стоимость;</a:t>
            </a:r>
          </a:p>
          <a:p>
            <a:r>
              <a:rPr lang="ru-RU" sz="1200" dirty="0"/>
              <a:t>по строке 040 – сумма данных по соответствующим счетам аналитического учета </a:t>
            </a:r>
          </a:p>
          <a:p>
            <a:r>
              <a:rPr lang="ru-RU" sz="1200" dirty="0"/>
              <a:t>счета 040110130 «Доходы от оказания платных услуг (работ), компенсаций затрат», </a:t>
            </a:r>
            <a:r>
              <a:rPr lang="ru-RU" sz="1200" dirty="0">
                <a:solidFill>
                  <a:srgbClr val="FF0000"/>
                </a:solidFill>
              </a:rPr>
              <a:t>за минусом начисленных за счет этого дохода </a:t>
            </a:r>
            <a:r>
              <a:rPr lang="ru-RU" sz="1200" dirty="0"/>
              <a:t>(по дебету счета 040110130 «Доходы от оказания платных услуг (работ), компенсаций затрат») </a:t>
            </a:r>
            <a:r>
              <a:rPr lang="ru-RU" sz="1200" dirty="0">
                <a:solidFill>
                  <a:srgbClr val="FF0000"/>
                </a:solidFill>
              </a:rPr>
              <a:t>сумм налога на добавленную стоимость;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41F9C890-3D15-4F99-BF1C-0BB2FFC22529}"/>
              </a:ext>
            </a:extLst>
          </p:cNvPr>
          <p:cNvSpPr/>
          <p:nvPr/>
        </p:nvSpPr>
        <p:spPr>
          <a:xfrm>
            <a:off x="107504" y="3861048"/>
            <a:ext cx="165618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791AE470-B912-4647-8225-1ED5058A94D3}"/>
              </a:ext>
            </a:extLst>
          </p:cNvPr>
          <p:cNvSpPr/>
          <p:nvPr/>
        </p:nvSpPr>
        <p:spPr>
          <a:xfrm>
            <a:off x="107504" y="4221088"/>
            <a:ext cx="352839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466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sp>
        <p:nvSpPr>
          <p:cNvPr id="4" name="Заголовок 33"/>
          <p:cNvSpPr>
            <a:spLocks noGrp="1"/>
          </p:cNvSpPr>
          <p:nvPr>
            <p:ph type="title"/>
          </p:nvPr>
        </p:nvSpPr>
        <p:spPr>
          <a:xfrm>
            <a:off x="3419872" y="404664"/>
            <a:ext cx="5256584" cy="792088"/>
          </a:xfrm>
        </p:spPr>
        <p:txBody>
          <a:bodyPr>
            <a:no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Отчет о финансовых результатах (ф.0503721) - 2019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556792"/>
            <a:ext cx="856895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Начислены доходы от операционной аренды в момент заключения договора (1200 руб. - 12 мес.)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Дт ХХХХ 0000000000120 2 205 21 56Х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14 400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руб. с НДС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Кт ХХХХ 0000000000120 2 401 40 121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Начислены доходы от операционной аренды за месяц (расчетный период)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Дт ХХХХ 0000000000120 2 401 40 121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1 200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руб. с НДС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Кт ХХХХ 0000000000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2 401 10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121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Начислен НДС с суммы реализации за месяц (расчетный период)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Дт  ХХХХ 0000000000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2 401 10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руб.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Кт ХХХХ 0000000000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2 303 04 731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Уплата НДС в бюджет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Дт ХХХХ 0000000000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2 303 04 831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руб.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Кт 0000 0000000000000 2 201 11 610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Уменьшение з/счета 17 по КОСГУ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189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458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291154"/>
              </p:ext>
            </p:extLst>
          </p:nvPr>
        </p:nvGraphicFramePr>
        <p:xfrm>
          <a:off x="611560" y="1196752"/>
          <a:ext cx="7920880" cy="335409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679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2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КОСГУ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Сумма,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Доходы от собственности,</a:t>
                      </a:r>
                    </a:p>
                    <a:p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6958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от операционной аренды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1000 (1200-200)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57808" y="4797152"/>
            <a:ext cx="4158208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+ Отчет по ДДС (0503723)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Поступления по текущим операциям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Иные текущие поступления (строка 1200)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Иные доходы (строка 1202, КОСГУ 189)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4797152"/>
            <a:ext cx="3456384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+ Отчет по плану ФХД (0503737)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Иные доходы (АнКодПодвидаДох 180)</a:t>
            </a:r>
          </a:p>
        </p:txBody>
      </p:sp>
      <p:sp>
        <p:nvSpPr>
          <p:cNvPr id="7" name="Заголовок 33"/>
          <p:cNvSpPr>
            <a:spLocks noGrp="1"/>
          </p:cNvSpPr>
          <p:nvPr>
            <p:ph type="title"/>
          </p:nvPr>
        </p:nvSpPr>
        <p:spPr>
          <a:xfrm>
            <a:off x="3419872" y="273426"/>
            <a:ext cx="5256584" cy="792088"/>
          </a:xfrm>
        </p:spPr>
        <p:txBody>
          <a:bodyPr>
            <a:no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Отчет о финансовых результатах (ф.0503721) - 2019</a:t>
            </a:r>
          </a:p>
        </p:txBody>
      </p:sp>
    </p:spTree>
    <p:extLst>
      <p:ext uri="{BB962C8B-B14F-4D97-AF65-F5344CB8AC3E}">
        <p14:creationId xmlns:p14="http://schemas.microsoft.com/office/powerpoint/2010/main" val="1020313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75856" y="344850"/>
            <a:ext cx="5184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КОСГУ 209н – Расходы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540, 550, 560, 640, 650, 660, 730, 830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340768"/>
            <a:ext cx="842493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"Участник бюджетного процесса"</a:t>
            </a:r>
          </a:p>
          <a:p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"Государственные (муниципальные) бюджетные и автономные 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учреждения"</a:t>
            </a:r>
          </a:p>
          <a:p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"Финансовые и нефинансовые организации государственного 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сектора"</a:t>
            </a:r>
          </a:p>
          <a:p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"Иные нефинансовые организации" </a:t>
            </a:r>
          </a:p>
          <a:p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"Иные финансовые организации" </a:t>
            </a:r>
          </a:p>
          <a:p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"Некоммерческие организации и физические лица - производители товаров, работ, услуг";</a:t>
            </a:r>
          </a:p>
          <a:p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"Физические лица"</a:t>
            </a:r>
          </a:p>
          <a:p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"Наднациональные организации и правительствами иностранных государств"</a:t>
            </a:r>
          </a:p>
          <a:p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"Нерезиденты" </a:t>
            </a:r>
          </a:p>
        </p:txBody>
      </p:sp>
    </p:spTree>
    <p:extLst>
      <p:ext uri="{BB962C8B-B14F-4D97-AF65-F5344CB8AC3E}">
        <p14:creationId xmlns:p14="http://schemas.microsoft.com/office/powerpoint/2010/main" val="1791783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75856" y="344850"/>
            <a:ext cx="5184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КОСГУ 209н – Расходы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540, 550, 560, 640, 650, 660, 730, 830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543705"/>
              </p:ext>
            </p:extLst>
          </p:nvPr>
        </p:nvGraphicFramePr>
        <p:xfrm>
          <a:off x="683568" y="1196752"/>
          <a:ext cx="8136904" cy="543217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1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6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50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Институциональная принадлежность контрагента (КИСЭ)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Примеры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Счета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24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Участник бюджетного процесса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КУ, учредитель, ИФНС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0 205 31(52, 62) 561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0 303 ХХ 731(!)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05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Государственные (муниципальные) 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бюджетные и автономные учреждения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БУ, АУ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0 206 41(81) 562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0 210 05 562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27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Финансовые и нефинансовые 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организации государственного сектора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ГУП (МУП), ГК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0 206 ХХ 563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27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Иные нефинансовые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ООО, ОАО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0 206 ХХ 564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27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Иные финансовые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Банки, Страховые 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0 206 27(26) 565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27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Некоммерческие организации и физические 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лица - производители товаров, работ, услуг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НКО, ИП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0 206 ХХ 566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24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Физические лица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Сотрудники (подотчет, 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депоненты, алименты), 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студенты, иные ф/л, в т. ч. 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по закупкам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0 208 ХХ 567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0 304 02 737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0 304 03 737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74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Наднациональные организации и 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правительствами иностр.государств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0 302 ХХ 738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01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Нерезиденты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Только юрлица!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0 206 ХХ 569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274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75856" y="344850"/>
            <a:ext cx="5184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КОСГУ 209н – Расходы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540, 550, 560, 640, 650, 660, 730, 830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556792"/>
            <a:ext cx="741682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 детализацией – </a:t>
            </a:r>
          </a:p>
          <a:p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56Х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доходы от  120,  130,  часть 140, 150, 160, 170, 180, 190  - по КИСЭ Институциональная принадлежность контрагента! (должника, плательщика) </a:t>
            </a:r>
          </a:p>
          <a:p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560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Без детализации – доходы от  110,  штрафы от нарушения законодательства! (например: КОАП), невыясненные платежи</a:t>
            </a:r>
          </a:p>
          <a:p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710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Не детализируется</a:t>
            </a:r>
          </a:p>
          <a:p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720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Не детализируется</a:t>
            </a:r>
          </a:p>
          <a:p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810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Не детализируется</a:t>
            </a:r>
          </a:p>
          <a:p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820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Не детализируется</a:t>
            </a:r>
          </a:p>
        </p:txBody>
      </p:sp>
    </p:spTree>
    <p:extLst>
      <p:ext uri="{BB962C8B-B14F-4D97-AF65-F5344CB8AC3E}">
        <p14:creationId xmlns:p14="http://schemas.microsoft.com/office/powerpoint/2010/main" val="354043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sp>
        <p:nvSpPr>
          <p:cNvPr id="3" name="Заголовок 33"/>
          <p:cNvSpPr>
            <a:spLocks noGrp="1"/>
          </p:cNvSpPr>
          <p:nvPr>
            <p:ph type="title"/>
          </p:nvPr>
        </p:nvSpPr>
        <p:spPr>
          <a:xfrm>
            <a:off x="3298304" y="325172"/>
            <a:ext cx="5400600" cy="1296144"/>
          </a:xfrm>
        </p:spPr>
        <p:txBody>
          <a:bodyPr>
            <a:no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Сведения о дебиторской и кредиторской задолженности (ф.0503169, 0503769)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23662" y="4941168"/>
            <a:ext cx="7128792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Раскрытие информации по КИСЭ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23662" y="5661248"/>
            <a:ext cx="7128792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Всегда КОСГУ увеличения (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56Х, 73Х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)!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00" y="1608538"/>
            <a:ext cx="8136904" cy="3235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897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08911" cy="525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2" y="279843"/>
            <a:ext cx="540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Сведения о дебиторской и кредиторской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задолженности (ф.0503169, 0503769)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годовая!!!</a:t>
            </a:r>
          </a:p>
        </p:txBody>
      </p:sp>
    </p:spTree>
    <p:extLst>
      <p:ext uri="{BB962C8B-B14F-4D97-AF65-F5344CB8AC3E}">
        <p14:creationId xmlns:p14="http://schemas.microsoft.com/office/powerpoint/2010/main" val="2424410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06471536"/>
              </p:ext>
            </p:extLst>
          </p:nvPr>
        </p:nvGraphicFramePr>
        <p:xfrm>
          <a:off x="467544" y="836712"/>
          <a:ext cx="8280920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52022341"/>
              </p:ext>
            </p:extLst>
          </p:nvPr>
        </p:nvGraphicFramePr>
        <p:xfrm>
          <a:off x="467544" y="3645024"/>
          <a:ext cx="828092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30377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30276316"/>
              </p:ext>
            </p:extLst>
          </p:nvPr>
        </p:nvGraphicFramePr>
        <p:xfrm>
          <a:off x="1476500" y="1412776"/>
          <a:ext cx="7271963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33"/>
          <p:cNvSpPr>
            <a:spLocks noGrp="1"/>
          </p:cNvSpPr>
          <p:nvPr>
            <p:ph type="title"/>
          </p:nvPr>
        </p:nvSpPr>
        <p:spPr>
          <a:xfrm>
            <a:off x="4716016" y="404664"/>
            <a:ext cx="3960440" cy="792088"/>
          </a:xfrm>
        </p:spPr>
        <p:txBody>
          <a:bodyPr>
            <a:noAutofit/>
          </a:bodyPr>
          <a:lstStyle/>
          <a:p>
            <a:pPr algn="just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Инструкция 191н-131н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Инструкция 33н-166н</a:t>
            </a:r>
          </a:p>
        </p:txBody>
      </p:sp>
    </p:spTree>
    <p:extLst>
      <p:ext uri="{BB962C8B-B14F-4D97-AF65-F5344CB8AC3E}">
        <p14:creationId xmlns:p14="http://schemas.microsoft.com/office/powerpoint/2010/main" val="861483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801849"/>
            <a:ext cx="6912768" cy="645790"/>
          </a:xfrm>
        </p:spPr>
        <p:txBody>
          <a:bodyPr>
            <a:no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Изменения отчётности в 2019 году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30770094"/>
              </p:ext>
            </p:extLst>
          </p:nvPr>
        </p:nvGraphicFramePr>
        <p:xfrm>
          <a:off x="755576" y="1628800"/>
          <a:ext cx="799288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7684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196752"/>
            <a:ext cx="8009317" cy="5477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sp>
        <p:nvSpPr>
          <p:cNvPr id="5" name="Заголовок 33"/>
          <p:cNvSpPr>
            <a:spLocks noGrp="1"/>
          </p:cNvSpPr>
          <p:nvPr>
            <p:ph type="title"/>
          </p:nvPr>
        </p:nvSpPr>
        <p:spPr>
          <a:xfrm>
            <a:off x="4644008" y="332904"/>
            <a:ext cx="3959225" cy="719832"/>
          </a:xfrm>
        </p:spPr>
        <p:txBody>
          <a:bodyPr>
            <a:no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Инструкция 191н-131н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Инструкция 33н-166н</a:t>
            </a:r>
          </a:p>
        </p:txBody>
      </p:sp>
    </p:spTree>
    <p:extLst>
      <p:ext uri="{BB962C8B-B14F-4D97-AF65-F5344CB8AC3E}">
        <p14:creationId xmlns:p14="http://schemas.microsoft.com/office/powerpoint/2010/main" val="31016169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sp>
        <p:nvSpPr>
          <p:cNvPr id="7" name="Заголовок 33"/>
          <p:cNvSpPr>
            <a:spLocks noGrp="1"/>
          </p:cNvSpPr>
          <p:nvPr>
            <p:ph type="title"/>
          </p:nvPr>
        </p:nvSpPr>
        <p:spPr>
          <a:xfrm>
            <a:off x="4716463" y="404812"/>
            <a:ext cx="3959225" cy="791940"/>
          </a:xfrm>
        </p:spPr>
        <p:txBody>
          <a:bodyPr>
            <a:no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Инструкция 191н-131н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Инструкция 33н-166н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8064896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2018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sp>
        <p:nvSpPr>
          <p:cNvPr id="7" name="Заголовок 33"/>
          <p:cNvSpPr>
            <a:spLocks noGrp="1"/>
          </p:cNvSpPr>
          <p:nvPr>
            <p:ph type="title"/>
          </p:nvPr>
        </p:nvSpPr>
        <p:spPr>
          <a:xfrm>
            <a:off x="4716463" y="404812"/>
            <a:ext cx="3959225" cy="863948"/>
          </a:xfrm>
        </p:spPr>
        <p:txBody>
          <a:bodyPr>
            <a:no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Инструкция 191н-131н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Инструкция 33н-166н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866410" cy="447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8625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340768"/>
            <a:ext cx="7907535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3"/>
          <p:cNvSpPr>
            <a:spLocks noGrp="1"/>
          </p:cNvSpPr>
          <p:nvPr>
            <p:ph type="title"/>
          </p:nvPr>
        </p:nvSpPr>
        <p:spPr>
          <a:xfrm>
            <a:off x="4716463" y="404812"/>
            <a:ext cx="3959225" cy="791940"/>
          </a:xfrm>
        </p:spPr>
        <p:txBody>
          <a:bodyPr>
            <a:no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Инструкция 191н-131н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Инструкция 33н-166н</a:t>
            </a:r>
          </a:p>
        </p:txBody>
      </p:sp>
    </p:spTree>
    <p:extLst>
      <p:ext uri="{BB962C8B-B14F-4D97-AF65-F5344CB8AC3E}">
        <p14:creationId xmlns:p14="http://schemas.microsoft.com/office/powerpoint/2010/main" val="1149353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5454" y="1556792"/>
            <a:ext cx="731297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случае непредставления бюджетной отчетности субъектом периметра консолидации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срок, установленный субъектом консолидированной отчетности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последним направляется субъекту периметра консолидации требование о представлении им в течение двух рабочих дней, следующих за датой направления указанного требования, бюджетной отчетности.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Одновременно субъект консолидированной отчетности письменно уведомляет о нарушении субъектом периметра консолидации срока представления отчетности орган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уполномоченный составлять протоколы об административных правонарушениях, предусмотренных статьей 15.15.6 Кодекса об административных правонарушениях 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(Собрание законодательства Российской Федерации, 2002, N 1, ст. 1; 2013, N 31, ст. 4191; 2015, N 10, ст. 1426, 1427; 2019, N 22, ст. 2669).</a:t>
            </a:r>
          </a:p>
        </p:txBody>
      </p:sp>
      <p:sp>
        <p:nvSpPr>
          <p:cNvPr id="4" name="Заголовок 33"/>
          <p:cNvSpPr>
            <a:spLocks noGrp="1"/>
          </p:cNvSpPr>
          <p:nvPr>
            <p:ph type="title"/>
          </p:nvPr>
        </p:nvSpPr>
        <p:spPr>
          <a:xfrm>
            <a:off x="4716463" y="404812"/>
            <a:ext cx="3959225" cy="719932"/>
          </a:xfrm>
        </p:spPr>
        <p:txBody>
          <a:bodyPr>
            <a:no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Инструкция 191н-131н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Инструкция 33н-166н</a:t>
            </a:r>
          </a:p>
        </p:txBody>
      </p:sp>
    </p:spTree>
    <p:extLst>
      <p:ext uri="{BB962C8B-B14F-4D97-AF65-F5344CB8AC3E}">
        <p14:creationId xmlns:p14="http://schemas.microsoft.com/office/powerpoint/2010/main" val="4889312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58228714"/>
              </p:ext>
            </p:extLst>
          </p:nvPr>
        </p:nvGraphicFramePr>
        <p:xfrm>
          <a:off x="971600" y="1268760"/>
          <a:ext cx="7704856" cy="5082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33"/>
          <p:cNvSpPr>
            <a:spLocks noGrp="1"/>
          </p:cNvSpPr>
          <p:nvPr>
            <p:ph type="title"/>
          </p:nvPr>
        </p:nvSpPr>
        <p:spPr>
          <a:xfrm>
            <a:off x="2915816" y="908720"/>
            <a:ext cx="4896544" cy="648072"/>
          </a:xfrm>
        </p:spPr>
        <p:txBody>
          <a:bodyPr>
            <a:no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Инструкция 191н-131н</a:t>
            </a:r>
          </a:p>
        </p:txBody>
      </p:sp>
    </p:spTree>
    <p:extLst>
      <p:ext uri="{BB962C8B-B14F-4D97-AF65-F5344CB8AC3E}">
        <p14:creationId xmlns:p14="http://schemas.microsoft.com/office/powerpoint/2010/main" val="31868566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sp>
        <p:nvSpPr>
          <p:cNvPr id="4" name="Заголовок 33"/>
          <p:cNvSpPr>
            <a:spLocks noGrp="1"/>
          </p:cNvSpPr>
          <p:nvPr>
            <p:ph type="title"/>
          </p:nvPr>
        </p:nvSpPr>
        <p:spPr>
          <a:xfrm>
            <a:off x="3275856" y="476672"/>
            <a:ext cx="4896544" cy="648072"/>
          </a:xfrm>
        </p:spPr>
        <p:txBody>
          <a:bodyPr>
            <a:no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Инструкция 191н-131н</a:t>
            </a:r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CC8201AD-0BA8-4A89-B54A-2A9FFB4D2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281711"/>
              </p:ext>
            </p:extLst>
          </p:nvPr>
        </p:nvGraphicFramePr>
        <p:xfrm>
          <a:off x="1403648" y="1124744"/>
          <a:ext cx="7272808" cy="531812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1839279564"/>
                    </a:ext>
                  </a:extLst>
                </a:gridCol>
                <a:gridCol w="6264696">
                  <a:extLst>
                    <a:ext uri="{9D8B030D-6E8A-4147-A177-3AD203B41FA5}">
                      <a16:colId xmlns:a16="http://schemas.microsoft.com/office/drawing/2014/main" val="3832607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НП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3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Cambria" panose="02040503050406030204" pitchFamily="18" charset="0"/>
                        </a:rPr>
                        <a:t>P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Cambria" panose="02040503050406030204" pitchFamily="18" charset="0"/>
                        </a:rPr>
                        <a:t>НП «Демография»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4200859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Cambria" panose="02040503050406030204" pitchFamily="18" charset="0"/>
                        </a:rPr>
                        <a:t>R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Cambria" panose="02040503050406030204" pitchFamily="18" charset="0"/>
                        </a:rPr>
                        <a:t>НП «Безопасные и качественные автомобильные дороги»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3961540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Cambria" panose="02040503050406030204" pitchFamily="18" charset="0"/>
                        </a:rPr>
                        <a:t>V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Cambria" panose="02040503050406030204" pitchFamily="18" charset="0"/>
                        </a:rPr>
                        <a:t>Комплексный план модернизации и расширения магистральной инфраструктуры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451614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Cambria" panose="02040503050406030204" pitchFamily="18" charset="0"/>
                        </a:rPr>
                        <a:t>F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latin typeface="Cambria" panose="02040503050406030204" pitchFamily="18" charset="0"/>
                        </a:rPr>
                        <a:t>НП «Жилье и городская среда»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3107081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Cambria" panose="02040503050406030204" pitchFamily="18" charset="0"/>
                        </a:rPr>
                        <a:t>N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Cambria" panose="02040503050406030204" pitchFamily="18" charset="0"/>
                        </a:rPr>
                        <a:t>НП «Здравоохранение»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2991985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Cambria" panose="02040503050406030204" pitchFamily="18" charset="0"/>
                        </a:rPr>
                        <a:t>E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Cambria" panose="02040503050406030204" pitchFamily="18" charset="0"/>
                        </a:rPr>
                        <a:t>НП «Образование»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2174403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Cambria" panose="02040503050406030204" pitchFamily="18" charset="0"/>
                        </a:rPr>
                        <a:t>D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Cambria" panose="02040503050406030204" pitchFamily="18" charset="0"/>
                        </a:rPr>
                        <a:t>НП «Цифровая экономика»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3912477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Cambria" panose="02040503050406030204" pitchFamily="18" charset="0"/>
                        </a:rPr>
                        <a:t>G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Cambria" panose="02040503050406030204" pitchFamily="18" charset="0"/>
                        </a:rPr>
                        <a:t>НП «Экология»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4210885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Cambria" panose="02040503050406030204" pitchFamily="18" charset="0"/>
                        </a:rPr>
                        <a:t>I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Cambria" panose="02040503050406030204" pitchFamily="18" charset="0"/>
                        </a:rPr>
                        <a:t>НП «Малое и среднее предпринимательство …»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3076561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Cambria" panose="02040503050406030204" pitchFamily="18" charset="0"/>
                        </a:rPr>
                        <a:t>T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Cambria" panose="02040503050406030204" pitchFamily="18" charset="0"/>
                        </a:rPr>
                        <a:t>НП «Международная кооперация и экспорт»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825575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Cambria" panose="02040503050406030204" pitchFamily="18" charset="0"/>
                        </a:rPr>
                        <a:t>A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Cambria" panose="02040503050406030204" pitchFamily="18" charset="0"/>
                        </a:rPr>
                        <a:t>НП «Культура»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3870580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Cambria" panose="02040503050406030204" pitchFamily="18" charset="0"/>
                        </a:rPr>
                        <a:t>S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Cambria" panose="02040503050406030204" pitchFamily="18" charset="0"/>
                        </a:rPr>
                        <a:t>НП «Наука»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4034190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Cambria" panose="02040503050406030204" pitchFamily="18" charset="0"/>
                        </a:rPr>
                        <a:t>L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Cambria" panose="02040503050406030204" pitchFamily="18" charset="0"/>
                        </a:rPr>
                        <a:t>НП «Производительность труда и поддержка занятости»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3829220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6918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63" y="1237499"/>
            <a:ext cx="8208912" cy="544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39952" y="359078"/>
            <a:ext cx="43204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Инструкция 33н-166н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Отчет по нацпроектам!!!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076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839201"/>
              </p:ext>
            </p:extLst>
          </p:nvPr>
        </p:nvGraphicFramePr>
        <p:xfrm>
          <a:off x="535427" y="1484784"/>
          <a:ext cx="8136904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1" name="Лист" r:id="rId4" imgW="9496357" imgH="2000250" progId="Excel.Sheet.8">
                  <p:embed/>
                </p:oleObj>
              </mc:Choice>
              <mc:Fallback>
                <p:oleObj name="Лист" r:id="rId4" imgW="9496357" imgH="20002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5427" y="1484784"/>
                        <a:ext cx="8136904" cy="1728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2656"/>
            <a:ext cx="555942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467544" y="3429000"/>
            <a:ext cx="2592288" cy="2016224"/>
          </a:xfrm>
          <a:prstGeom prst="wedgeRectCallout">
            <a:avLst>
              <a:gd name="adj1" fmla="val 69451"/>
              <a:gd name="adj2" fmla="val -8381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годовые объемы утвержденных законом (решением) о бюджете на текущий (отчетный) финансовый год бюджетных назначений по расходам</a:t>
            </a: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3563887" y="3429000"/>
            <a:ext cx="3174877" cy="2016224"/>
          </a:xfrm>
          <a:prstGeom prst="wedgeRectCallout">
            <a:avLst>
              <a:gd name="adj1" fmla="val -24205"/>
              <a:gd name="adj2" fmla="val -816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отражаются суммы утвержденных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(доведенных)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лимитов бюджетных обязательств в объеме годовых назначений текущего финансового года</a:t>
            </a:r>
          </a:p>
        </p:txBody>
      </p:sp>
      <p:sp>
        <p:nvSpPr>
          <p:cNvPr id="4" name="Равно 3"/>
          <p:cNvSpPr/>
          <p:nvPr/>
        </p:nvSpPr>
        <p:spPr>
          <a:xfrm>
            <a:off x="3059832" y="4077072"/>
            <a:ext cx="504056" cy="50405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42821" y="3429744"/>
            <a:ext cx="1440160" cy="20162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Отчет о состоянии лицевого счета полученные ЛБО ГРБС-01, ПБС-03</a:t>
            </a:r>
          </a:p>
        </p:txBody>
      </p:sp>
      <p:sp>
        <p:nvSpPr>
          <p:cNvPr id="11" name="Равно 10"/>
          <p:cNvSpPr/>
          <p:nvPr/>
        </p:nvSpPr>
        <p:spPr>
          <a:xfrm>
            <a:off x="6738765" y="4077072"/>
            <a:ext cx="504056" cy="50405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5920" y="1223243"/>
            <a:ext cx="1917888" cy="5113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ф.0503127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1823" y="5589240"/>
            <a:ext cx="7845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15.15.11 – КОАП РФ Нарушение сроков распределения, отзыва либо доведения бюджетных ассигнований и (или) лимитов бюджетных обязательств. Штраф для должностных лиц с 10 до 30 тысяч рублей.</a:t>
            </a:r>
          </a:p>
        </p:txBody>
      </p:sp>
    </p:spTree>
    <p:extLst>
      <p:ext uri="{BB962C8B-B14F-4D97-AF65-F5344CB8AC3E}">
        <p14:creationId xmlns:p14="http://schemas.microsoft.com/office/powerpoint/2010/main" val="22077436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261791"/>
              </p:ext>
            </p:extLst>
          </p:nvPr>
        </p:nvGraphicFramePr>
        <p:xfrm>
          <a:off x="1511152" y="836712"/>
          <a:ext cx="7632848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0" name="Лист" r:id="rId4" imgW="9496357" imgH="2000250" progId="Excel.Sheet.8">
                  <p:embed/>
                </p:oleObj>
              </mc:Choice>
              <mc:Fallback>
                <p:oleObj name="Лист" r:id="rId4" imgW="9496357" imgH="20002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1152" y="836712"/>
                        <a:ext cx="7632848" cy="165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0649"/>
            <a:ext cx="555942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537193"/>
              </p:ext>
            </p:extLst>
          </p:nvPr>
        </p:nvGraphicFramePr>
        <p:xfrm>
          <a:off x="179512" y="2564904"/>
          <a:ext cx="7704857" cy="216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1" name="Лист" r:id="rId7" imgW="9210743" imgH="3438435" progId="Excel.Sheet.8">
                  <p:embed/>
                </p:oleObj>
              </mc:Choice>
              <mc:Fallback>
                <p:oleObj name="Лист" r:id="rId7" imgW="9210743" imgH="34384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9512" y="2564904"/>
                        <a:ext cx="7704857" cy="2160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762559"/>
              </p:ext>
            </p:extLst>
          </p:nvPr>
        </p:nvGraphicFramePr>
        <p:xfrm>
          <a:off x="2195736" y="4941168"/>
          <a:ext cx="6495529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2" name="Лист" r:id="rId9" imgW="9325043" imgH="2714625" progId="Excel.Sheet.8">
                  <p:embed/>
                </p:oleObj>
              </mc:Choice>
              <mc:Fallback>
                <p:oleObj name="Лист" r:id="rId9" imgW="9325043" imgH="27146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95736" y="4941168"/>
                        <a:ext cx="6495529" cy="177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511660" y="797082"/>
            <a:ext cx="1440160" cy="5113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ф.0503127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740352" y="2780928"/>
            <a:ext cx="1403648" cy="5113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ф.0503737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4977207"/>
            <a:ext cx="1403648" cy="5113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ф.0503769</a:t>
            </a: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341276" y="2215006"/>
            <a:ext cx="2664296" cy="432048"/>
          </a:xfrm>
          <a:prstGeom prst="wedgeRectCallout">
            <a:avLst>
              <a:gd name="adj1" fmla="val 70280"/>
              <a:gd name="adj2" fmla="val -3828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части расходов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611, 612, 621, 622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563888" y="1916832"/>
            <a:ext cx="720080" cy="23042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427984" y="1923526"/>
            <a:ext cx="1224136" cy="23042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283968" y="4365104"/>
            <a:ext cx="648072" cy="22322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ая выноска 17"/>
          <p:cNvSpPr/>
          <p:nvPr/>
        </p:nvSpPr>
        <p:spPr>
          <a:xfrm>
            <a:off x="611560" y="5949280"/>
            <a:ext cx="1944216" cy="648072"/>
          </a:xfrm>
          <a:prstGeom prst="wedgeRectCallout">
            <a:avLst>
              <a:gd name="adj1" fmla="val 162255"/>
              <a:gd name="adj2" fmla="val 4234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Увеличение и уменьшение счета 205.31.561</a:t>
            </a:r>
          </a:p>
        </p:txBody>
      </p:sp>
    </p:spTree>
    <p:extLst>
      <p:ext uri="{BB962C8B-B14F-4D97-AF65-F5344CB8AC3E}">
        <p14:creationId xmlns:p14="http://schemas.microsoft.com/office/powerpoint/2010/main" val="2322006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12789852"/>
              </p:ext>
            </p:extLst>
          </p:nvPr>
        </p:nvGraphicFramePr>
        <p:xfrm>
          <a:off x="467544" y="836712"/>
          <a:ext cx="8280920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69849391"/>
              </p:ext>
            </p:extLst>
          </p:nvPr>
        </p:nvGraphicFramePr>
        <p:xfrm>
          <a:off x="467544" y="3645024"/>
          <a:ext cx="828092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05288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222050"/>
              </p:ext>
            </p:extLst>
          </p:nvPr>
        </p:nvGraphicFramePr>
        <p:xfrm>
          <a:off x="1331640" y="1044554"/>
          <a:ext cx="7632700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2" name="Лист" r:id="rId4" imgW="9496357" imgH="2000250" progId="Excel.Sheet.8">
                  <p:embed/>
                </p:oleObj>
              </mc:Choice>
              <mc:Fallback>
                <p:oleObj name="Лист" r:id="rId4" imgW="9496357" imgH="2000250" progId="Excel.Sheet.8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044554"/>
                        <a:ext cx="7632700" cy="165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1"/>
          <p:cNvSpPr>
            <a:spLocks noGrp="1"/>
          </p:cNvSpPr>
          <p:nvPr>
            <p:ph type="title"/>
          </p:nvPr>
        </p:nvSpPr>
        <p:spPr>
          <a:xfrm>
            <a:off x="3347864" y="208112"/>
            <a:ext cx="5554960" cy="454583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Контрольные соотношения межу формами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768472"/>
              </p:ext>
            </p:extLst>
          </p:nvPr>
        </p:nvGraphicFramePr>
        <p:xfrm>
          <a:off x="2483768" y="4653136"/>
          <a:ext cx="6360368" cy="1600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3" name="Лист" r:id="rId6" imgW="9210743" imgH="1571625" progId="Excel.Sheet.8">
                  <p:embed/>
                </p:oleObj>
              </mc:Choice>
              <mc:Fallback>
                <p:oleObj name="Лист" r:id="rId6" imgW="9210743" imgH="15716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83768" y="4653136"/>
                        <a:ext cx="6360368" cy="1600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793273"/>
              </p:ext>
            </p:extLst>
          </p:nvPr>
        </p:nvGraphicFramePr>
        <p:xfrm>
          <a:off x="467544" y="2852936"/>
          <a:ext cx="8229599" cy="1224136"/>
        </p:xfrm>
        <a:graphic>
          <a:graphicData uri="http://schemas.openxmlformats.org/drawingml/2006/table">
            <a:tbl>
              <a:tblPr/>
              <a:tblGrid>
                <a:gridCol w="1467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4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6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64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64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64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64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01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01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01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01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701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701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701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28109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 Расходы бюджета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458">
                <a:tc gridSpan="1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Наименование показателя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КВСР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ФКР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КЦСР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КВР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ЭКР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СубЭКР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Тип Средств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Мероприятие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Утвержденные бюджетные назначения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Доведено ПОФ до ГРБС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Распределено ПОФ по ПБС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Расход ПБС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Неиспользовано БА (4-5)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Неиспользовано УОФ (5-6)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Неиспользовано ПОФ (6-7)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3.1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3.2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3.4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3.5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3.6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3.7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3.8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331640" y="908720"/>
            <a:ext cx="1440160" cy="5113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ф.0503127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79975" y="2705294"/>
            <a:ext cx="1440160" cy="5113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ф.0503127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4653136"/>
            <a:ext cx="1440160" cy="5113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ф.0503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737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427984" y="2132856"/>
            <a:ext cx="576064" cy="16561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876256" y="3818131"/>
            <a:ext cx="792088" cy="155508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508104" y="2132856"/>
            <a:ext cx="576064" cy="16561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131840" y="4005064"/>
            <a:ext cx="1656184" cy="20882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ая выноска 20"/>
          <p:cNvSpPr/>
          <p:nvPr/>
        </p:nvSpPr>
        <p:spPr>
          <a:xfrm>
            <a:off x="7680650" y="3530140"/>
            <a:ext cx="1152128" cy="1017798"/>
          </a:xfrm>
          <a:prstGeom prst="wedgeRectCallout">
            <a:avLst>
              <a:gd name="adj1" fmla="val -114372"/>
              <a:gd name="adj2" fmla="val -241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 части расходов субКОСГУ241хх</a:t>
            </a: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5840695" y="4174955"/>
            <a:ext cx="1016156" cy="687702"/>
          </a:xfrm>
          <a:prstGeom prst="wedgeRectCallout">
            <a:avLst>
              <a:gd name="adj1" fmla="val -30813"/>
              <a:gd name="adj2" fmla="val -8586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Расходы по КОСГУ</a:t>
            </a:r>
          </a:p>
        </p:txBody>
      </p:sp>
    </p:spTree>
    <p:extLst>
      <p:ext uri="{BB962C8B-B14F-4D97-AF65-F5344CB8AC3E}">
        <p14:creationId xmlns:p14="http://schemas.microsoft.com/office/powerpoint/2010/main" val="11850277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255989"/>
              </p:ext>
            </p:extLst>
          </p:nvPr>
        </p:nvGraphicFramePr>
        <p:xfrm>
          <a:off x="542327" y="1074642"/>
          <a:ext cx="8229599" cy="1224136"/>
        </p:xfrm>
        <a:graphic>
          <a:graphicData uri="http://schemas.openxmlformats.org/drawingml/2006/table">
            <a:tbl>
              <a:tblPr/>
              <a:tblGrid>
                <a:gridCol w="1467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4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6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64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64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64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64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01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01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01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01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701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701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701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28109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 Расходы бюджета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458">
                <a:tc gridSpan="1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Наименование показателя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КВСР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ФКР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КЦСР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КВР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ЭКР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СубЭКР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Тип Средств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Мероприятие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Утвержденные бюджетные назначения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Доведено ПОФ до ГРБС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Распределено ПОФ по ПБС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Расход ПБС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Неиспользовано БА (4-5)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Неиспользовано УОФ (5-6)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Неиспользовано ПОФ (6-7)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3.1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3.2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3.4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3.5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3.6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3.7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3.8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020272" y="908720"/>
            <a:ext cx="1728192" cy="5113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ф.0503127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1"/>
          <p:cNvSpPr>
            <a:spLocks noGrp="1"/>
          </p:cNvSpPr>
          <p:nvPr>
            <p:ph type="title"/>
          </p:nvPr>
        </p:nvSpPr>
        <p:spPr>
          <a:xfrm>
            <a:off x="3347864" y="208113"/>
            <a:ext cx="5554960" cy="412576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Контрольные соотношения межу формами</a:t>
            </a:r>
          </a:p>
        </p:txBody>
      </p:sp>
      <p:sp>
        <p:nvSpPr>
          <p:cNvPr id="2" name="Прямоугольная выноска 1"/>
          <p:cNvSpPr/>
          <p:nvPr/>
        </p:nvSpPr>
        <p:spPr>
          <a:xfrm>
            <a:off x="2987824" y="2780928"/>
            <a:ext cx="2808312" cy="3384376"/>
          </a:xfrm>
          <a:prstGeom prst="wedgeRectCallout">
            <a:avLst>
              <a:gd name="adj1" fmla="val 58893"/>
              <a:gd name="adj2" fmla="val -6262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Капитальные вложения</a:t>
            </a:r>
            <a:r>
              <a:rPr lang="en-US" dirty="0"/>
              <a:t> </a:t>
            </a:r>
            <a:r>
              <a:rPr lang="ru-RU" dirty="0"/>
              <a:t>код строки 12510- расходы по КОСГУ 310 (ОИВ) за исключением </a:t>
            </a:r>
            <a:r>
              <a:rPr lang="ru-RU" dirty="0">
                <a:solidFill>
                  <a:srgbClr val="FF0000"/>
                </a:solidFill>
              </a:rPr>
              <a:t>ВР 410</a:t>
            </a:r>
          </a:p>
          <a:p>
            <a:pPr algn="ctr"/>
            <a:r>
              <a:rPr lang="ru-RU" dirty="0"/>
              <a:t>код строки 12520- расходы казенных учреждений по КОСГУ 310 за исключением </a:t>
            </a:r>
            <a:r>
              <a:rPr lang="ru-RU" dirty="0">
                <a:solidFill>
                  <a:srgbClr val="FF0000"/>
                </a:solidFill>
              </a:rPr>
              <a:t>ВР 410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все расходы по ВР 410 по строке 12540 «бюджетные инвестиции»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6035419" y="2780928"/>
            <a:ext cx="2736304" cy="3384376"/>
          </a:xfrm>
          <a:prstGeom prst="wedgeRectCallout">
            <a:avLst>
              <a:gd name="adj1" fmla="val -22989"/>
              <a:gd name="adj2" fmla="val -6197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Капитальные вложения код строки 12530 расходы по </a:t>
            </a:r>
            <a:r>
              <a:rPr lang="ru-RU" dirty="0" err="1"/>
              <a:t>субКОСГУ</a:t>
            </a:r>
            <a:r>
              <a:rPr lang="ru-RU" dirty="0"/>
              <a:t> 24131хх,</a:t>
            </a:r>
          </a:p>
          <a:p>
            <a:pPr algn="ctr"/>
            <a:r>
              <a:rPr lang="ru-RU" dirty="0"/>
              <a:t>по строке 13000 расходы по </a:t>
            </a:r>
            <a:r>
              <a:rPr lang="ru-RU" dirty="0" err="1"/>
              <a:t>субКОСГУ</a:t>
            </a:r>
            <a:r>
              <a:rPr lang="ru-RU" dirty="0"/>
              <a:t> 2411100</a:t>
            </a:r>
          </a:p>
          <a:p>
            <a:pPr algn="ctr"/>
            <a:r>
              <a:rPr lang="ru-RU" dirty="0"/>
              <a:t>по строке 14000 расходы по </a:t>
            </a:r>
            <a:r>
              <a:rPr lang="ru-RU" dirty="0" err="1"/>
              <a:t>субКОСГУ</a:t>
            </a:r>
            <a:r>
              <a:rPr lang="ru-RU" dirty="0"/>
              <a:t> 2411300</a:t>
            </a:r>
          </a:p>
          <a:p>
            <a:pPr algn="ctr"/>
            <a:r>
              <a:rPr lang="ru-RU" dirty="0"/>
              <a:t>по строкам 23000, 24000 с учетом КФО 2,7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20349" y="2845684"/>
            <a:ext cx="1800200" cy="5113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ф.0503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387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641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288434"/>
            <a:ext cx="267017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288686" y="454137"/>
            <a:ext cx="5554960" cy="886631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Контрольные соотношения межу формами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541203"/>
              </p:ext>
            </p:extLst>
          </p:nvPr>
        </p:nvGraphicFramePr>
        <p:xfrm>
          <a:off x="504785" y="1988840"/>
          <a:ext cx="8229596" cy="1454040"/>
        </p:xfrm>
        <a:graphic>
          <a:graphicData uri="http://schemas.openxmlformats.org/drawingml/2006/table">
            <a:tbl>
              <a:tblPr/>
              <a:tblGrid>
                <a:gridCol w="1157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45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45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45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45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45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45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452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452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452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902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Наименование 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показателя</a:t>
                      </a:r>
                    </a:p>
                  </a:txBody>
                  <a:tcPr marL="5496" marR="5496" marT="5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Код строки</a:t>
                      </a:r>
                    </a:p>
                  </a:txBody>
                  <a:tcPr marL="5496" marR="5496" marT="5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Код дохода по бюджетной классификации</a:t>
                      </a:r>
                    </a:p>
                  </a:txBody>
                  <a:tcPr marL="5496" marR="5496" marT="5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Утвержденные бюджетные назначения</a:t>
                      </a:r>
                    </a:p>
                  </a:txBody>
                  <a:tcPr marL="5496" marR="5496" marT="5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8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консолидированный бюджет субъекта Российской Федерации и территориального государственного внебюджетного фонда</a:t>
                      </a:r>
                    </a:p>
                  </a:txBody>
                  <a:tcPr marL="5496" marR="5496" marT="5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консолидированный бюджет субъекта Российской Федерации</a:t>
                      </a:r>
                    </a:p>
                  </a:txBody>
                  <a:tcPr marL="5496" marR="5496" marT="5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суммы, подлежащие исключению в рамках консолидированного бюджета субъекта Российской Федерации</a:t>
                      </a:r>
                    </a:p>
                  </a:txBody>
                  <a:tcPr marL="5496" marR="5496" marT="5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бюджет субъекта Российской Федерации</a:t>
                      </a:r>
                    </a:p>
                  </a:txBody>
                  <a:tcPr marL="5496" marR="5496" marT="5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бюджеты городских округов</a:t>
                      </a:r>
                    </a:p>
                  </a:txBody>
                  <a:tcPr marL="5496" marR="5496" marT="5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бюджеты муниципальных районов</a:t>
                      </a:r>
                    </a:p>
                  </a:txBody>
                  <a:tcPr marL="5496" marR="5496" marT="5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бюджеты городских поселений</a:t>
                      </a:r>
                    </a:p>
                  </a:txBody>
                  <a:tcPr marL="5496" marR="5496" marT="5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бюджеты сельских поселений</a:t>
                      </a:r>
                    </a:p>
                  </a:txBody>
                  <a:tcPr marL="5496" marR="5496" marT="5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бюджет территориального государственного внебюджетного фонда</a:t>
                      </a:r>
                    </a:p>
                  </a:txBody>
                  <a:tcPr marL="5496" marR="5496" marT="5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496" marR="5496" marT="5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496" marR="5496" marT="5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496" marR="5496" marT="5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496" marR="5496" marT="5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496" marR="5496" marT="5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5496" marR="5496" marT="5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496" marR="5496" marT="5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496" marR="5496" marT="5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5496" marR="5496" marT="5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5496" marR="5496" marT="5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5496" marR="5496" marT="5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5496" marR="5496" marT="5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582184"/>
              </p:ext>
            </p:extLst>
          </p:nvPr>
        </p:nvGraphicFramePr>
        <p:xfrm>
          <a:off x="506846" y="4509120"/>
          <a:ext cx="8219256" cy="1270584"/>
        </p:xfrm>
        <a:graphic>
          <a:graphicData uri="http://schemas.openxmlformats.org/drawingml/2006/table">
            <a:tbl>
              <a:tblPr/>
              <a:tblGrid>
                <a:gridCol w="812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79285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Исполнено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21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консолидированный бюджет субъекта Российской Федерации и территориального государственного внебюджетного фонда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суммы, подлежащие исключению в рамках консолидированного бюджета субъекта Российской Федерации и бюджета территориального государственного внебюджетного фонда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консолидированный бюджет субъекта Российской Федерации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суммы, подлежащие исключению в рамках консолидированного бюджета субъекта Российской Федерации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бюджет субъекта Российской Федерации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бюджеты городских округов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бюджеты муниципальных районов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бюджеты городских поселений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бюджеты сельских поселений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бюджет территориального государственного внебюджетного фонда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0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80758" y="3637772"/>
            <a:ext cx="1917888" cy="5113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ф.0503317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5966390"/>
            <a:ext cx="1917888" cy="5113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ф.0503317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548895"/>
              </p:ext>
            </p:extLst>
          </p:nvPr>
        </p:nvGraphicFramePr>
        <p:xfrm>
          <a:off x="2915814" y="3695306"/>
          <a:ext cx="590466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1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гр. 4.3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гр. 4.4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гр. 4.5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гр. 4.6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411716"/>
              </p:ext>
            </p:extLst>
          </p:nvPr>
        </p:nvGraphicFramePr>
        <p:xfrm>
          <a:off x="2849684" y="6064348"/>
          <a:ext cx="5842992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0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7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гр. 6.3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гр. 6.4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гр. 6.5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гр. 6.6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9" name="Прямая со стрелкой 28"/>
          <p:cNvCxnSpPr/>
          <p:nvPr/>
        </p:nvCxnSpPr>
        <p:spPr>
          <a:xfrm flipH="1">
            <a:off x="4211960" y="3501008"/>
            <a:ext cx="1440160" cy="3924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5652120" y="3501008"/>
            <a:ext cx="720080" cy="3924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7071164" y="3501008"/>
            <a:ext cx="0" cy="3924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751214" y="3501008"/>
            <a:ext cx="277170" cy="3924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>
            <a:off x="3995936" y="5796654"/>
            <a:ext cx="1004076" cy="3824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>
            <a:off x="5000012" y="5796654"/>
            <a:ext cx="868132" cy="3824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>
            <a:off x="6516216" y="5796654"/>
            <a:ext cx="216024" cy="3824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7596336" y="5796654"/>
            <a:ext cx="309756" cy="3824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Прямоугольник 1033"/>
          <p:cNvSpPr/>
          <p:nvPr/>
        </p:nvSpPr>
        <p:spPr>
          <a:xfrm>
            <a:off x="535144" y="1500984"/>
            <a:ext cx="19337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Расходы бюджета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487950" y="4162036"/>
            <a:ext cx="19337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Расходы бюджета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308304" y="1500984"/>
            <a:ext cx="1440160" cy="5113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ф.0503317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312226" y="4244936"/>
            <a:ext cx="1440160" cy="5113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ф.0503317</a:t>
            </a:r>
          </a:p>
        </p:txBody>
      </p:sp>
    </p:spTree>
    <p:extLst>
      <p:ext uri="{BB962C8B-B14F-4D97-AF65-F5344CB8AC3E}">
        <p14:creationId xmlns:p14="http://schemas.microsoft.com/office/powerpoint/2010/main" val="9237136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288434"/>
            <a:ext cx="267017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288686" y="454137"/>
            <a:ext cx="5554960" cy="598599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Контрольные соотношения межу формами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755040"/>
              </p:ext>
            </p:extLst>
          </p:nvPr>
        </p:nvGraphicFramePr>
        <p:xfrm>
          <a:off x="467544" y="1479457"/>
          <a:ext cx="8229604" cy="665314"/>
        </p:xfrm>
        <a:graphic>
          <a:graphicData uri="http://schemas.openxmlformats.org/drawingml/2006/table">
            <a:tbl>
              <a:tblPr/>
              <a:tblGrid>
                <a:gridCol w="514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0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5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17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79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65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55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35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350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21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971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4038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556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350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350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0212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9971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4038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4038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1362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"/>
                        </a:rPr>
                        <a:t>Наименование показателя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Код строки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Код расхода по бюджетной классификации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Утвержденные бюджетные назначения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Доведено ПОФ от ФО до ГРБС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7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"/>
                        </a:rPr>
                        <a:t>ГРБС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Раздел, подраздел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КЦСР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КВР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КОСГУ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"/>
                        </a:rPr>
                        <a:t>СубКОСГУ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"/>
                        </a:rPr>
                        <a:t>Тип средств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"/>
                        </a:rPr>
                        <a:t>конс. бюджет субъекта РФ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собств. бюджет субъекта РФ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бюджеты городских округов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бюджеты муниципальных районов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бюджеты городских поселений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бюджеты сельских поселений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"/>
                        </a:rPr>
                        <a:t>конс. бюджет субъекта РФ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собств. бюджет субъекта РФ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бюджеты городских округов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бюджеты муниципальных районов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бюджеты городских поселений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бюджеты сельских поселений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2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Arial"/>
                        </a:rPr>
                        <a:t>3.1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Arial"/>
                        </a:rPr>
                        <a:t>3.2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Arial"/>
                        </a:rPr>
                        <a:t>3.3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Arial"/>
                        </a:rPr>
                        <a:t>3.4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Arial"/>
                        </a:rPr>
                        <a:t>3.5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Arial"/>
                        </a:rPr>
                        <a:t>3.6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Arial"/>
                        </a:rPr>
                        <a:t>3.7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Arial"/>
                        </a:rPr>
                        <a:t>4.1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Arial"/>
                        </a:rPr>
                        <a:t>4.2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Arial"/>
                        </a:rPr>
                        <a:t>4.3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Arial"/>
                        </a:rPr>
                        <a:t>4.4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Arial"/>
                        </a:rPr>
                        <a:t>4.5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Arial"/>
                        </a:rPr>
                        <a:t>4.6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Arial"/>
                        </a:rPr>
                        <a:t>5.1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Arial"/>
                        </a:rPr>
                        <a:t>5.2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Arial"/>
                        </a:rPr>
                        <a:t>5.3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Arial"/>
                        </a:rPr>
                        <a:t>5.4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Arial"/>
                        </a:rPr>
                        <a:t>5.5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Arial"/>
                        </a:rPr>
                        <a:t>5.6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794411"/>
              </p:ext>
            </p:extLst>
          </p:nvPr>
        </p:nvGraphicFramePr>
        <p:xfrm>
          <a:off x="467544" y="2492896"/>
          <a:ext cx="8229604" cy="665314"/>
        </p:xfrm>
        <a:graphic>
          <a:graphicData uri="http://schemas.openxmlformats.org/drawingml/2006/table">
            <a:tbl>
              <a:tblPr/>
              <a:tblGrid>
                <a:gridCol w="514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0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5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17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79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65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55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35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350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21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971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4038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556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350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350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0212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9971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4038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4038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1362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"/>
                        </a:rPr>
                        <a:t>Наименование показателя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Код строки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Код расхода по бюджетной классификации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Распределено ПОФ от ГРБС до ПБС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Расход, произведенный ПБС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7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ГРБС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Раздел, подраздел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КЦСР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"/>
                        </a:rPr>
                        <a:t>КВР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КОСГУ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"/>
                        </a:rPr>
                        <a:t>СубКОСГУ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"/>
                        </a:rPr>
                        <a:t>Тип средств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"/>
                        </a:rPr>
                        <a:t>конс. бюджет субъекта РФ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собств. бюджет субъекта РФ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бюджеты городских округов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бюджеты муниципальных районов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бюджеты городских поселений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бюджеты сельских поселений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"/>
                        </a:rPr>
                        <a:t>конс. бюджет субъекта РФ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собств. бюджет субъекта РФ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бюджеты городских округов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бюджеты муниципальных районов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бюджеты городских поселений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бюджеты сельских поселений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2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Arial"/>
                        </a:rPr>
                        <a:t>3.1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Arial"/>
                        </a:rPr>
                        <a:t>3.2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Arial"/>
                        </a:rPr>
                        <a:t>3.3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Arial"/>
                        </a:rPr>
                        <a:t>3.4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Arial"/>
                        </a:rPr>
                        <a:t>3.5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Arial"/>
                        </a:rPr>
                        <a:t>3.6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Arial"/>
                        </a:rPr>
                        <a:t>3.7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Arial"/>
                        </a:rPr>
                        <a:t>6.1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Arial"/>
                        </a:rPr>
                        <a:t>6.2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Arial"/>
                        </a:rPr>
                        <a:t>6.3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Arial"/>
                        </a:rPr>
                        <a:t>6.4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Arial"/>
                        </a:rPr>
                        <a:t>6.5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Arial"/>
                        </a:rPr>
                        <a:t>6.6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Arial"/>
                        </a:rPr>
                        <a:t>7.1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Arial"/>
                        </a:rPr>
                        <a:t>7.2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Arial"/>
                        </a:rPr>
                        <a:t>7.3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Arial"/>
                        </a:rPr>
                        <a:t>7.4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Arial"/>
                        </a:rPr>
                        <a:t>7.5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Arial"/>
                        </a:rPr>
                        <a:t>7.6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50822" y="2235886"/>
            <a:ext cx="13500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2. Расходы бюджета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268760"/>
            <a:ext cx="13500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2. Расходы бюджета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074023"/>
            <a:ext cx="1344290" cy="3947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154740"/>
              </p:ext>
            </p:extLst>
          </p:nvPr>
        </p:nvGraphicFramePr>
        <p:xfrm>
          <a:off x="3901228" y="3326734"/>
          <a:ext cx="4962675" cy="1932726"/>
        </p:xfrm>
        <a:graphic>
          <a:graphicData uri="http://schemas.openxmlformats.org/drawingml/2006/table">
            <a:tbl>
              <a:tblPr/>
              <a:tblGrid>
                <a:gridCol w="442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4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4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11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47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4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89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239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00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0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3889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569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3669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7680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9547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910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64954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99868"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44" marR="7744" marT="77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44" marR="7744" marT="77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44" marR="7744" marT="77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44" marR="7744" marT="77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44" marR="7744" marT="77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44" marR="7744" marT="77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44" marR="7744" marT="77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44" marR="7744" marT="77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44" marR="7744" marT="77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44" marR="7744" marT="77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Форма 0503737 с. 2</a:t>
                      </a:r>
                    </a:p>
                  </a:txBody>
                  <a:tcPr marL="7744" marR="7744" marT="77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76"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 Расходы учреждения</a:t>
                      </a:r>
                    </a:p>
                  </a:txBody>
                  <a:tcPr marL="7744" marR="7744" marT="77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766"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44" marR="7744" marT="77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44" marR="7744" marT="77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44" marR="7744" marT="77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744" marR="7744" marT="77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7744" marR="7744" marT="77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44" marR="7744" marT="77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44" marR="7744" marT="77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44" marR="7744" marT="77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7744" marR="7744" marT="77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44" marR="7744" marT="77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44" marR="7744" marT="77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44" marR="7744" marT="77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44" marR="7744" marT="77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44" marR="7744" marT="77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44" marR="7744" marT="77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226"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Наименование показателя*</a:t>
                      </a:r>
                    </a:p>
                  </a:txBody>
                  <a:tcPr marL="7744" marR="7744" marT="7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Код строки</a:t>
                      </a:r>
                    </a:p>
                  </a:txBody>
                  <a:tcPr marL="7744" marR="7744" marT="7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Код аналитики***</a:t>
                      </a:r>
                    </a:p>
                  </a:txBody>
                  <a:tcPr marL="7744" marR="7744" marT="7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44" marR="7744" marT="7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Утверждено плановых назначений</a:t>
                      </a:r>
                    </a:p>
                  </a:txBody>
                  <a:tcPr marL="7744" marR="7744" marT="7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44" marR="7744" marT="7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Исполнено плановых назначений</a:t>
                      </a:r>
                    </a:p>
                  </a:txBody>
                  <a:tcPr marL="7744" marR="7744" marT="7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44" marR="7744" marT="7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Не исполнено плановых назначений</a:t>
                      </a:r>
                    </a:p>
                  </a:txBody>
                  <a:tcPr marL="7744" marR="7744" marT="7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454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через лицевые счета</a:t>
                      </a:r>
                    </a:p>
                  </a:txBody>
                  <a:tcPr marL="7744" marR="7744" marT="7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44" marR="7744" marT="7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через банковские счета</a:t>
                      </a:r>
                    </a:p>
                  </a:txBody>
                  <a:tcPr marL="7744" marR="7744" marT="7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44" marR="7744" marT="7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через кассу учреждения</a:t>
                      </a:r>
                    </a:p>
                  </a:txBody>
                  <a:tcPr marL="7744" marR="7744" marT="7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44" marR="7744" marT="7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некассовыми операциями</a:t>
                      </a:r>
                    </a:p>
                  </a:txBody>
                  <a:tcPr marL="7744" marR="7744" marT="7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44" marR="7744" marT="7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итого</a:t>
                      </a:r>
                    </a:p>
                  </a:txBody>
                  <a:tcPr marL="7744" marR="7744" marT="7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44" marR="7744" marT="7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15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744" marR="7744" marT="7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744" marR="7744" marT="7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744" marR="7744" marT="7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44" marR="7744" marT="7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744" marR="7744" marT="7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44" marR="7744" marT="7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744" marR="7744" marT="7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44" marR="7744" marT="7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744" marR="7744" marT="7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44" marR="7744" marT="7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744" marR="7744" marT="7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44" marR="7744" marT="7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744" marR="7744" marT="7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44" marR="7744" marT="7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744" marR="7744" marT="7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44" marR="7744" marT="7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744" marR="7744" marT="7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151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Расходы</a:t>
                      </a:r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всего</a:t>
                      </a:r>
                      <a:endParaRPr lang="ru-RU" sz="7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44" marR="7744" marT="77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</a:t>
                      </a:r>
                    </a:p>
                  </a:txBody>
                  <a:tcPr marL="7744" marR="7744" marT="77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44" marR="7744" marT="77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8" name="Прямая со стрелкой 7"/>
          <p:cNvCxnSpPr>
            <a:stCxn id="62" idx="5"/>
          </p:cNvCxnSpPr>
          <p:nvPr/>
        </p:nvCxnSpPr>
        <p:spPr>
          <a:xfrm>
            <a:off x="3840355" y="2107636"/>
            <a:ext cx="2027789" cy="25455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415986" y="3140968"/>
            <a:ext cx="0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211960" y="5445224"/>
            <a:ext cx="4464496" cy="936104"/>
          </a:xfrm>
          <a:prstGeom prst="rect">
            <a:avLst/>
          </a:prstGeom>
          <a:noFill/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Проверка ф.0503723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50822" y="5085184"/>
            <a:ext cx="3071008" cy="1296144"/>
          </a:xfrm>
          <a:prstGeom prst="rect">
            <a:avLst/>
          </a:prstGeom>
          <a:noFill/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Проверка ф.0503323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11560" y="3512938"/>
            <a:ext cx="2808312" cy="1284213"/>
          </a:xfrm>
          <a:prstGeom prst="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Проверка расходования целевых средств по формам 0503324, 0503324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OBL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Соединительная линия уступом 25"/>
          <p:cNvCxnSpPr>
            <a:endCxn id="21" idx="3"/>
          </p:cNvCxnSpPr>
          <p:nvPr/>
        </p:nvCxnSpPr>
        <p:spPr>
          <a:xfrm rot="5400000">
            <a:off x="3047097" y="3513745"/>
            <a:ext cx="1014076" cy="268525"/>
          </a:xfrm>
          <a:prstGeom prst="bentConnector2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203848" y="3212976"/>
            <a:ext cx="0" cy="29996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1" name="Овал 14340"/>
          <p:cNvSpPr/>
          <p:nvPr/>
        </p:nvSpPr>
        <p:spPr>
          <a:xfrm>
            <a:off x="2339752" y="2924944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670028" y="1903967"/>
            <a:ext cx="31779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3095836" y="2924944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3419872" y="2636912"/>
            <a:ext cx="504055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344" name="Соединительная линия уступом 14343"/>
          <p:cNvCxnSpPr>
            <a:endCxn id="20" idx="1"/>
          </p:cNvCxnSpPr>
          <p:nvPr/>
        </p:nvCxnSpPr>
        <p:spPr>
          <a:xfrm rot="5400000">
            <a:off x="189153" y="3474645"/>
            <a:ext cx="2520280" cy="1996942"/>
          </a:xfrm>
          <a:prstGeom prst="bentConnector4">
            <a:avLst>
              <a:gd name="adj1" fmla="val 6987"/>
              <a:gd name="adj2" fmla="val 111448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7" name="Соединительная линия уступом 14346"/>
          <p:cNvCxnSpPr>
            <a:endCxn id="20" idx="3"/>
          </p:cNvCxnSpPr>
          <p:nvPr/>
        </p:nvCxnSpPr>
        <p:spPr>
          <a:xfrm rot="5400000">
            <a:off x="2366002" y="4296798"/>
            <a:ext cx="2592286" cy="280630"/>
          </a:xfrm>
          <a:prstGeom prst="bentConnector2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Овал 60"/>
          <p:cNvSpPr/>
          <p:nvPr/>
        </p:nvSpPr>
        <p:spPr>
          <a:xfrm>
            <a:off x="6084168" y="2564906"/>
            <a:ext cx="504055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3410117" y="1615935"/>
            <a:ext cx="504055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361" name="Прямая со стрелкой 14360"/>
          <p:cNvCxnSpPr>
            <a:stCxn id="44" idx="5"/>
          </p:cNvCxnSpPr>
          <p:nvPr/>
        </p:nvCxnSpPr>
        <p:spPr>
          <a:xfrm>
            <a:off x="2941284" y="2149818"/>
            <a:ext cx="1558708" cy="329540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65" name="Прямая со стрелкой 14364"/>
          <p:cNvCxnSpPr>
            <a:stCxn id="61" idx="4"/>
          </p:cNvCxnSpPr>
          <p:nvPr/>
        </p:nvCxnSpPr>
        <p:spPr>
          <a:xfrm flipH="1">
            <a:off x="5868144" y="3140970"/>
            <a:ext cx="468052" cy="230425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134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38381470"/>
              </p:ext>
            </p:extLst>
          </p:nvPr>
        </p:nvGraphicFramePr>
        <p:xfrm>
          <a:off x="827584" y="1196752"/>
          <a:ext cx="77768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1"/>
          <p:cNvSpPr>
            <a:spLocks noGrp="1"/>
          </p:cNvSpPr>
          <p:nvPr>
            <p:ph type="title"/>
          </p:nvPr>
        </p:nvSpPr>
        <p:spPr>
          <a:xfrm>
            <a:off x="3288686" y="454137"/>
            <a:ext cx="5554960" cy="598599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Формирование ф. 0503124</a:t>
            </a:r>
          </a:p>
        </p:txBody>
      </p:sp>
    </p:spTree>
    <p:extLst>
      <p:ext uri="{BB962C8B-B14F-4D97-AF65-F5344CB8AC3E}">
        <p14:creationId xmlns:p14="http://schemas.microsoft.com/office/powerpoint/2010/main" val="41207606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41589842"/>
              </p:ext>
            </p:extLst>
          </p:nvPr>
        </p:nvGraphicFramePr>
        <p:xfrm>
          <a:off x="755576" y="1268760"/>
          <a:ext cx="777686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419872" y="436022"/>
            <a:ext cx="5544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Контрольные соотношения межу формами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430333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04864"/>
            <a:ext cx="52308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687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sp>
        <p:nvSpPr>
          <p:cNvPr id="34" name="Заголовок 33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184576" cy="490066"/>
          </a:xfrm>
        </p:spPr>
        <p:txBody>
          <a:bodyPr>
            <a:no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Изменения в законодательстве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95805" y="1124744"/>
            <a:ext cx="2952328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ФЗ 402-ФЗ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82750" y="1124744"/>
            <a:ext cx="2952328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ФЗ 444-ФЗ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30722" y="2978561"/>
            <a:ext cx="3456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7.1. Бухгалтерская (финансовая) </a:t>
            </a:r>
          </a:p>
          <a:p>
            <a:r>
              <a:rPr lang="ru-RU" dirty="0"/>
              <a:t>отчетность составляется на </a:t>
            </a:r>
          </a:p>
          <a:p>
            <a:r>
              <a:rPr lang="ru-RU" dirty="0"/>
              <a:t>бумажном носителе и (или) </a:t>
            </a:r>
            <a:r>
              <a:rPr lang="ru-RU" b="1" dirty="0">
                <a:solidFill>
                  <a:srgbClr val="FF0000"/>
                </a:solidFill>
              </a:rPr>
              <a:t>в </a:t>
            </a:r>
          </a:p>
          <a:p>
            <a:r>
              <a:rPr lang="ru-RU" b="1" dirty="0">
                <a:solidFill>
                  <a:srgbClr val="FF0000"/>
                </a:solidFill>
              </a:rPr>
              <a:t>виде электронного документа, </a:t>
            </a:r>
          </a:p>
          <a:p>
            <a:r>
              <a:rPr lang="ru-RU" b="1" dirty="0">
                <a:solidFill>
                  <a:srgbClr val="FF0000"/>
                </a:solidFill>
              </a:rPr>
              <a:t>подписанного электронной </a:t>
            </a:r>
          </a:p>
          <a:p>
            <a:r>
              <a:rPr lang="ru-RU" b="1" dirty="0">
                <a:solidFill>
                  <a:srgbClr val="FF0000"/>
                </a:solidFill>
              </a:rPr>
              <a:t>подписью…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30722" y="4951107"/>
            <a:ext cx="3456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8. Бухгалтерская (финансовая) </a:t>
            </a:r>
          </a:p>
          <a:p>
            <a:r>
              <a:rPr lang="ru-RU" dirty="0"/>
              <a:t>отчетность считается </a:t>
            </a:r>
          </a:p>
          <a:p>
            <a:r>
              <a:rPr lang="ru-RU" dirty="0"/>
              <a:t>составленной после подписания </a:t>
            </a:r>
          </a:p>
          <a:p>
            <a:r>
              <a:rPr lang="ru-RU" dirty="0"/>
              <a:t>ее руководителем </a:t>
            </a:r>
          </a:p>
          <a:p>
            <a:r>
              <a:rPr lang="ru-RU" dirty="0"/>
              <a:t>экономического субъекта.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28903" y="4578164"/>
            <a:ext cx="38430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8. Бухгалтерская (финансовая) </a:t>
            </a:r>
          </a:p>
          <a:p>
            <a:r>
              <a:rPr lang="ru-RU" dirty="0"/>
              <a:t>отчетность считается </a:t>
            </a:r>
          </a:p>
          <a:p>
            <a:r>
              <a:rPr lang="ru-RU" dirty="0"/>
              <a:t>составленной после подписания ее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экземпляра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на бумажном 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носителе</a:t>
            </a:r>
            <a:r>
              <a:rPr lang="ru-RU" dirty="0"/>
              <a:t> руководителем </a:t>
            </a:r>
          </a:p>
          <a:p>
            <a:r>
              <a:rPr lang="ru-RU" dirty="0"/>
              <a:t>экономического субъекта.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863757" y="5589240"/>
            <a:ext cx="28803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37658" y="5949280"/>
            <a:ext cx="111629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трелка вправо 29"/>
          <p:cNvSpPr/>
          <p:nvPr/>
        </p:nvSpPr>
        <p:spPr>
          <a:xfrm>
            <a:off x="4427984" y="1556792"/>
            <a:ext cx="720080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трелка вниз 30"/>
          <p:cNvSpPr/>
          <p:nvPr/>
        </p:nvSpPr>
        <p:spPr>
          <a:xfrm>
            <a:off x="2236490" y="2876216"/>
            <a:ext cx="413961" cy="72008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Стрелка вниз 34"/>
          <p:cNvSpPr/>
          <p:nvPr/>
        </p:nvSpPr>
        <p:spPr>
          <a:xfrm>
            <a:off x="6444208" y="2564904"/>
            <a:ext cx="413961" cy="413657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43E806DA-42AE-4753-B085-7C90CDE9E436}"/>
              </a:ext>
            </a:extLst>
          </p:cNvPr>
          <p:cNvSpPr/>
          <p:nvPr/>
        </p:nvSpPr>
        <p:spPr>
          <a:xfrm>
            <a:off x="4248133" y="5589240"/>
            <a:ext cx="611899" cy="28802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59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51720" y="925459"/>
            <a:ext cx="1152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191н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41622" y="914747"/>
            <a:ext cx="1152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33н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2734" y="1674673"/>
            <a:ext cx="35192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 Бюджетная отчетность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формируется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виде электронного 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подписанного 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усиленной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квалифицированной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электронной подписью.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1679811"/>
            <a:ext cx="33392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6. Бухгалтерская отчетность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представляется учреждением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виде электронного документа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подписанного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усиленной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квалифицированной электронной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подписью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76055" y="3845903"/>
            <a:ext cx="34112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случая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представления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бюджетной отчетности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бумажном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носителе: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отсутствие организационно-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технической возможности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в соответствии с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законодательством (гостайна)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52734" y="3714382"/>
            <a:ext cx="323123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случая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представления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бюджетной отчетности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бумажном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носителе: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отсутствие организационно-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технической возможности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в соответствии с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законодательством (гостайна)</a:t>
            </a:r>
          </a:p>
        </p:txBody>
      </p:sp>
      <p:sp>
        <p:nvSpPr>
          <p:cNvPr id="10" name="Заголовок 33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184576" cy="490066"/>
          </a:xfrm>
        </p:spPr>
        <p:txBody>
          <a:bodyPr>
            <a:no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Изменения в законодательстве</a:t>
            </a:r>
          </a:p>
        </p:txBody>
      </p:sp>
    </p:spTree>
    <p:extLst>
      <p:ext uri="{BB962C8B-B14F-4D97-AF65-F5344CB8AC3E}">
        <p14:creationId xmlns:p14="http://schemas.microsoft.com/office/powerpoint/2010/main" val="977044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1592920"/>
              </p:ext>
            </p:extLst>
          </p:nvPr>
        </p:nvGraphicFramePr>
        <p:xfrm>
          <a:off x="899592" y="1196752"/>
          <a:ext cx="784887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3229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06658" y="826869"/>
            <a:ext cx="66607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Изменения в Справке (ф. 0503125)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577646258"/>
              </p:ext>
            </p:extLst>
          </p:nvPr>
        </p:nvGraphicFramePr>
        <p:xfrm>
          <a:off x="971600" y="1411644"/>
          <a:ext cx="756467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8228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8136904" cy="505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273422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Порядок применения КОСГУ</a:t>
            </a: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Дополнено (уточнено): передача и получение</a:t>
            </a:r>
          </a:p>
        </p:txBody>
      </p:sp>
    </p:spTree>
    <p:extLst>
      <p:ext uri="{BB962C8B-B14F-4D97-AF65-F5344CB8AC3E}">
        <p14:creationId xmlns:p14="http://schemas.microsoft.com/office/powerpoint/2010/main" val="35218180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2514</TotalTime>
  <Words>2379</Words>
  <Application>Microsoft Office PowerPoint</Application>
  <PresentationFormat>Экран (4:3)</PresentationFormat>
  <Paragraphs>581</Paragraphs>
  <Slides>46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2" baseType="lpstr">
      <vt:lpstr>Arial</vt:lpstr>
      <vt:lpstr>Calibri</vt:lpstr>
      <vt:lpstr>Cambria</vt:lpstr>
      <vt:lpstr>Times New Roman</vt:lpstr>
      <vt:lpstr>Тема Office</vt:lpstr>
      <vt:lpstr>Лист</vt:lpstr>
      <vt:lpstr>Актуальные вопросы и типичные нарушения в составлении бюджетной (бухгалтерской) отчётности    Заместитель начальника отдела бюджетного учета и отчетности Министерства финансов Республики Тыва – Шунней Р.О.   Кызыл-2019г</vt:lpstr>
      <vt:lpstr>Презентация PowerPoint</vt:lpstr>
      <vt:lpstr>Изменения отчётности в 2019 году</vt:lpstr>
      <vt:lpstr>Презентация PowerPoint</vt:lpstr>
      <vt:lpstr>Изменения в законодательстве</vt:lpstr>
      <vt:lpstr>Изменения в законодательстве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Изменения форм отчетности – основания</vt:lpstr>
      <vt:lpstr>Презентация PowerPoint</vt:lpstr>
      <vt:lpstr>ф. 0503121</vt:lpstr>
      <vt:lpstr>ф. 0503123</vt:lpstr>
      <vt:lpstr>ф. 0503710</vt:lpstr>
      <vt:lpstr>ф. 0503721</vt:lpstr>
      <vt:lpstr>Отчет о финансовых результатах (ф.0503721) - 2019</vt:lpstr>
      <vt:lpstr>Отчет о финансовых результатах (ф.0503721) - 2019</vt:lpstr>
      <vt:lpstr>Презентация PowerPoint</vt:lpstr>
      <vt:lpstr>Презентация PowerPoint</vt:lpstr>
      <vt:lpstr>Презентация PowerPoint</vt:lpstr>
      <vt:lpstr>Сведения о дебиторской и кредиторской задолженности (ф.0503169, 0503769)</vt:lpstr>
      <vt:lpstr>Презентация PowerPoint</vt:lpstr>
      <vt:lpstr>Презентация PowerPoint</vt:lpstr>
      <vt:lpstr>Инструкция 191н-131н Инструкция 33н-166н</vt:lpstr>
      <vt:lpstr>Инструкция 191н-131н Инструкция 33н-166н</vt:lpstr>
      <vt:lpstr>Инструкция 191н-131н Инструкция 33н-166н</vt:lpstr>
      <vt:lpstr>Инструкция 191н-131н Инструкция 33н-166н</vt:lpstr>
      <vt:lpstr>Инструкция 191н-131н Инструкция 33н-166н</vt:lpstr>
      <vt:lpstr>Инструкция 191н-131н Инструкция 33н-166н</vt:lpstr>
      <vt:lpstr>Инструкция 191н-131н</vt:lpstr>
      <vt:lpstr>Инструкция 191н-131н</vt:lpstr>
      <vt:lpstr>Презентация PowerPoint</vt:lpstr>
      <vt:lpstr>Презентация PowerPoint</vt:lpstr>
      <vt:lpstr>Презентация PowerPoint</vt:lpstr>
      <vt:lpstr>Контрольные соотношения межу формами</vt:lpstr>
      <vt:lpstr>Контрольные соотношения межу формами</vt:lpstr>
      <vt:lpstr>Контрольные соотношения межу формами</vt:lpstr>
      <vt:lpstr>Контрольные соотношения межу формами</vt:lpstr>
      <vt:lpstr>Формирование ф. 0503124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вопросы бюджетного (бухгалтерского) учета и отчетности     Заместитель начальника отдела бюджетного учета и отчетности Министерства финансов Республики Тыва – Шунней Р.О.</dc:title>
  <dc:creator>Шунней Римма Олеговна</dc:creator>
  <cp:lastModifiedBy>1270932</cp:lastModifiedBy>
  <cp:revision>110</cp:revision>
  <cp:lastPrinted>2018-11-19T05:01:59Z</cp:lastPrinted>
  <dcterms:created xsi:type="dcterms:W3CDTF">2018-11-17T12:34:56Z</dcterms:created>
  <dcterms:modified xsi:type="dcterms:W3CDTF">2019-11-20T18:30:13Z</dcterms:modified>
</cp:coreProperties>
</file>