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70" r:id="rId10"/>
    <p:sldId id="263" r:id="rId11"/>
    <p:sldId id="264" r:id="rId12"/>
    <p:sldId id="265" r:id="rId13"/>
    <p:sldId id="269" r:id="rId14"/>
    <p:sldId id="268" r:id="rId15"/>
    <p:sldId id="271" r:id="rId16"/>
    <p:sldId id="272" r:id="rId17"/>
    <p:sldId id="274" r:id="rId18"/>
    <p:sldId id="273" r:id="rId19"/>
    <p:sldId id="277" r:id="rId20"/>
    <p:sldId id="267" r:id="rId21"/>
    <p:sldId id="279" r:id="rId22"/>
    <p:sldId id="280" r:id="rId23"/>
    <p:sldId id="284" r:id="rId24"/>
    <p:sldId id="275" r:id="rId25"/>
    <p:sldId id="276" r:id="rId26"/>
    <p:sldId id="285" r:id="rId27"/>
    <p:sldId id="278" r:id="rId28"/>
    <p:sldId id="281" r:id="rId29"/>
    <p:sldId id="288" r:id="rId30"/>
    <p:sldId id="286" r:id="rId31"/>
    <p:sldId id="289" r:id="rId32"/>
    <p:sldId id="291" r:id="rId33"/>
    <p:sldId id="290" r:id="rId34"/>
    <p:sldId id="283" r:id="rId35"/>
    <p:sldId id="292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7B8B9-B559-46E6-97E9-B02FF37E36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E3138B-C51E-4868-ABB4-4D8C3A889280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21299999" rev="0"/>
          </a:camera>
          <a:lightRig rig="threePt" dir="t"/>
        </a:scene3d>
      </dgm:spPr>
      <dgm:t>
        <a:bodyPr/>
        <a:lstStyle/>
        <a:p>
          <a:r>
            <a: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Основные вопросы</a:t>
          </a:r>
          <a:endParaRPr lang="ru-RU" sz="36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F14714-5ABA-4D6D-9603-30386E4AC103}" type="parTrans" cxnId="{B4D8330D-42D8-4349-8AE9-47AC4A58AC61}">
      <dgm:prSet/>
      <dgm:spPr/>
      <dgm:t>
        <a:bodyPr/>
        <a:lstStyle/>
        <a:p>
          <a:endParaRPr lang="ru-RU"/>
        </a:p>
      </dgm:t>
    </dgm:pt>
    <dgm:pt modelId="{DB577EBB-113D-4AC1-AE42-EC67E8DB2EFB}" type="sibTrans" cxnId="{B4D8330D-42D8-4349-8AE9-47AC4A58AC61}">
      <dgm:prSet/>
      <dgm:spPr/>
      <dgm:t>
        <a:bodyPr/>
        <a:lstStyle/>
        <a:p>
          <a:endParaRPr lang="ru-RU"/>
        </a:p>
      </dgm:t>
    </dgm:pt>
    <dgm:pt modelId="{572316AA-A346-4587-A7A6-EDF2E27E06DD}">
      <dgm:prSet phldrT="[Текст]" custT="1"/>
      <dgm:spPr/>
      <dgm:t>
        <a:bodyPr anchor="ctr"/>
        <a:lstStyle/>
        <a:p>
          <a:pPr algn="l"/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Изменения в отчетности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21DE1034-2663-4AF5-B0A5-1BD882D1917F}" type="parTrans" cxnId="{8AF7397B-82E5-46A2-B119-5074D39B9901}">
      <dgm:prSet/>
      <dgm:spPr/>
      <dgm:t>
        <a:bodyPr/>
        <a:lstStyle/>
        <a:p>
          <a:endParaRPr lang="ru-RU"/>
        </a:p>
      </dgm:t>
    </dgm:pt>
    <dgm:pt modelId="{7A301FC2-076E-4A97-A1BA-62AD49A89426}" type="sibTrans" cxnId="{8AF7397B-82E5-46A2-B119-5074D39B9901}">
      <dgm:prSet/>
      <dgm:spPr/>
      <dgm:t>
        <a:bodyPr/>
        <a:lstStyle/>
        <a:p>
          <a:endParaRPr lang="ru-RU"/>
        </a:p>
      </dgm:t>
    </dgm:pt>
    <dgm:pt modelId="{32A71AF4-9FDC-4C8D-8D36-7DCD1FF544EC}">
      <dgm:prSet phldrT="[Текст]" custT="1"/>
      <dgm:spPr/>
      <dgm:t>
        <a:bodyPr/>
        <a:lstStyle/>
        <a:p>
          <a:pPr algn="l"/>
          <a:r>
            <a:rPr lang="ru-RU" sz="2800" b="1" i="0" dirty="0" smtClean="0">
              <a:latin typeface="Times New Roman" pitchFamily="18" charset="0"/>
              <a:cs typeface="Times New Roman" pitchFamily="18" charset="0"/>
            </a:rPr>
            <a:t>Дополнительные (региональные) формы отчетности</a:t>
          </a:r>
          <a:endParaRPr lang="ru-RU" sz="2800" b="1" i="0" dirty="0">
            <a:latin typeface="Times New Roman" pitchFamily="18" charset="0"/>
            <a:cs typeface="Times New Roman" pitchFamily="18" charset="0"/>
          </a:endParaRPr>
        </a:p>
      </dgm:t>
    </dgm:pt>
    <dgm:pt modelId="{B5E86DFD-2582-4C8F-B987-308D72574EF7}" type="parTrans" cxnId="{E3B8BA3D-D4A0-4222-A05B-C049859D48E5}">
      <dgm:prSet/>
      <dgm:spPr/>
      <dgm:t>
        <a:bodyPr/>
        <a:lstStyle/>
        <a:p>
          <a:endParaRPr lang="ru-RU"/>
        </a:p>
      </dgm:t>
    </dgm:pt>
    <dgm:pt modelId="{2D6E7248-3174-4DA2-B397-1152A60BB436}" type="sibTrans" cxnId="{E3B8BA3D-D4A0-4222-A05B-C049859D48E5}">
      <dgm:prSet/>
      <dgm:spPr/>
      <dgm:t>
        <a:bodyPr/>
        <a:lstStyle/>
        <a:p>
          <a:endParaRPr lang="ru-RU"/>
        </a:p>
      </dgm:t>
    </dgm:pt>
    <dgm:pt modelId="{35584433-D9AC-4DCF-9B3F-B70970491FA5}">
      <dgm:prSet custT="1"/>
      <dgm:spPr/>
      <dgm:t>
        <a:bodyPr/>
        <a:lstStyle/>
        <a:p>
          <a:r>
            <a:rPr lang="ru-RU" sz="2800" b="1" baseline="0" dirty="0" smtClean="0">
              <a:latin typeface="Times New Roman" pitchFamily="18" charset="0"/>
              <a:cs typeface="Times New Roman" pitchFamily="18" charset="0"/>
            </a:rPr>
            <a:t>Организационные вопросы представления отчетности</a:t>
          </a:r>
          <a:endParaRPr lang="ru-RU" sz="2800" dirty="0"/>
        </a:p>
      </dgm:t>
    </dgm:pt>
    <dgm:pt modelId="{305BB868-1296-4CCF-BB24-2BB4A0B822ED}" type="parTrans" cxnId="{BF5303FF-F330-4FC0-8734-50B48A328D5E}">
      <dgm:prSet/>
      <dgm:spPr/>
      <dgm:t>
        <a:bodyPr/>
        <a:lstStyle/>
        <a:p>
          <a:endParaRPr lang="ru-RU"/>
        </a:p>
      </dgm:t>
    </dgm:pt>
    <dgm:pt modelId="{AF47E2FC-E48E-4B30-9B7B-6E47FCC1E388}" type="sibTrans" cxnId="{BF5303FF-F330-4FC0-8734-50B48A328D5E}">
      <dgm:prSet/>
      <dgm:spPr/>
      <dgm:t>
        <a:bodyPr/>
        <a:lstStyle/>
        <a:p>
          <a:endParaRPr lang="ru-RU"/>
        </a:p>
      </dgm:t>
    </dgm:pt>
    <dgm:pt modelId="{D101579C-E5C1-49BD-966F-1E07CA302274}" type="pres">
      <dgm:prSet presAssocID="{FB57B8B9-B559-46E6-97E9-B02FF37E36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3B390EB-4A59-49FD-B278-6BFC873550D1}" type="pres">
      <dgm:prSet presAssocID="{19E3138B-C51E-4868-ABB4-4D8C3A889280}" presName="thickLine" presStyleLbl="alignNode1" presStyleIdx="0" presStyleCnt="1"/>
      <dgm:spPr/>
    </dgm:pt>
    <dgm:pt modelId="{C2D45457-1D69-47C5-8F91-50A7664F9DCE}" type="pres">
      <dgm:prSet presAssocID="{19E3138B-C51E-4868-ABB4-4D8C3A889280}" presName="horz1" presStyleCnt="0"/>
      <dgm:spPr/>
    </dgm:pt>
    <dgm:pt modelId="{53E415F7-151E-4368-8BEF-BC23C7273A72}" type="pres">
      <dgm:prSet presAssocID="{19E3138B-C51E-4868-ABB4-4D8C3A889280}" presName="tx1" presStyleLbl="revTx" presStyleIdx="0" presStyleCnt="4" custScaleX="160761"/>
      <dgm:spPr/>
      <dgm:t>
        <a:bodyPr/>
        <a:lstStyle/>
        <a:p>
          <a:endParaRPr lang="ru-RU"/>
        </a:p>
      </dgm:t>
    </dgm:pt>
    <dgm:pt modelId="{0312C923-F5DE-4E4B-8A60-85075EF6C68F}" type="pres">
      <dgm:prSet presAssocID="{19E3138B-C51E-4868-ABB4-4D8C3A889280}" presName="vert1" presStyleCnt="0"/>
      <dgm:spPr/>
    </dgm:pt>
    <dgm:pt modelId="{22B72344-D799-4579-B515-89F84007793B}" type="pres">
      <dgm:prSet presAssocID="{572316AA-A346-4587-A7A6-EDF2E27E06DD}" presName="vertSpace2a" presStyleCnt="0"/>
      <dgm:spPr/>
    </dgm:pt>
    <dgm:pt modelId="{930A1A79-D037-4B74-BC55-F027C2CC6256}" type="pres">
      <dgm:prSet presAssocID="{572316AA-A346-4587-A7A6-EDF2E27E06DD}" presName="horz2" presStyleCnt="0"/>
      <dgm:spPr/>
    </dgm:pt>
    <dgm:pt modelId="{31A98252-89F1-4A8A-B0CE-67CCB64F2E05}" type="pres">
      <dgm:prSet presAssocID="{572316AA-A346-4587-A7A6-EDF2E27E06DD}" presName="horzSpace2" presStyleCnt="0"/>
      <dgm:spPr/>
    </dgm:pt>
    <dgm:pt modelId="{A86AD357-C553-4977-93C7-EB1DCE53E5A3}" type="pres">
      <dgm:prSet presAssocID="{572316AA-A346-4587-A7A6-EDF2E27E06DD}" presName="tx2" presStyleLbl="revTx" presStyleIdx="1" presStyleCnt="4" custScaleX="85110" custScaleY="17881" custLinFactNeighborX="14909" custLinFactNeighborY="-5248"/>
      <dgm:spPr/>
      <dgm:t>
        <a:bodyPr/>
        <a:lstStyle/>
        <a:p>
          <a:endParaRPr lang="ru-RU"/>
        </a:p>
      </dgm:t>
    </dgm:pt>
    <dgm:pt modelId="{04F674FC-617C-4F32-9606-3C4431404EAD}" type="pres">
      <dgm:prSet presAssocID="{572316AA-A346-4587-A7A6-EDF2E27E06DD}" presName="vert2" presStyleCnt="0"/>
      <dgm:spPr/>
    </dgm:pt>
    <dgm:pt modelId="{F91BFE8A-87C6-4FF9-9288-0A76AAAB174C}" type="pres">
      <dgm:prSet presAssocID="{572316AA-A346-4587-A7A6-EDF2E27E06DD}" presName="thinLine2b" presStyleLbl="callout" presStyleIdx="0" presStyleCnt="3" custLinFactNeighborX="268" custLinFactNeighborY="42659"/>
      <dgm:spPr/>
    </dgm:pt>
    <dgm:pt modelId="{2644B8D2-1714-41AE-ACA5-B0F820D9C57F}" type="pres">
      <dgm:prSet presAssocID="{572316AA-A346-4587-A7A6-EDF2E27E06DD}" presName="vertSpace2b" presStyleCnt="0"/>
      <dgm:spPr/>
    </dgm:pt>
    <dgm:pt modelId="{AC5C1A20-8F87-4F4D-95C1-DC0530A2B306}" type="pres">
      <dgm:prSet presAssocID="{32A71AF4-9FDC-4C8D-8D36-7DCD1FF544EC}" presName="horz2" presStyleCnt="0"/>
      <dgm:spPr/>
    </dgm:pt>
    <dgm:pt modelId="{8FAE7B8B-D050-4D73-9C9F-91175927CB09}" type="pres">
      <dgm:prSet presAssocID="{32A71AF4-9FDC-4C8D-8D36-7DCD1FF544EC}" presName="horzSpace2" presStyleCnt="0"/>
      <dgm:spPr/>
    </dgm:pt>
    <dgm:pt modelId="{8601B611-D88C-4752-A659-55179467847C}" type="pres">
      <dgm:prSet presAssocID="{32A71AF4-9FDC-4C8D-8D36-7DCD1FF544EC}" presName="tx2" presStyleLbl="revTx" presStyleIdx="2" presStyleCnt="4" custScaleX="83484" custScaleY="33666" custLinFactNeighborX="14909" custLinFactNeighborY="32232"/>
      <dgm:spPr/>
      <dgm:t>
        <a:bodyPr/>
        <a:lstStyle/>
        <a:p>
          <a:endParaRPr lang="ru-RU"/>
        </a:p>
      </dgm:t>
    </dgm:pt>
    <dgm:pt modelId="{F428F443-3C67-4F9D-91F4-4F031A3FA4B2}" type="pres">
      <dgm:prSet presAssocID="{32A71AF4-9FDC-4C8D-8D36-7DCD1FF544EC}" presName="vert2" presStyleCnt="0"/>
      <dgm:spPr/>
    </dgm:pt>
    <dgm:pt modelId="{A9FCFD97-5CB1-4F9C-AE42-763BEA32C4B6}" type="pres">
      <dgm:prSet presAssocID="{32A71AF4-9FDC-4C8D-8D36-7DCD1FF544EC}" presName="thinLine2b" presStyleLbl="callout" presStyleIdx="1" presStyleCnt="3" custLinFactNeighborX="268" custLinFactNeighborY="-66291"/>
      <dgm:spPr/>
    </dgm:pt>
    <dgm:pt modelId="{E1B0E452-6BE3-4D00-8237-5E8E983E6B25}" type="pres">
      <dgm:prSet presAssocID="{32A71AF4-9FDC-4C8D-8D36-7DCD1FF544EC}" presName="vertSpace2b" presStyleCnt="0"/>
      <dgm:spPr/>
    </dgm:pt>
    <dgm:pt modelId="{BDC7D189-6EA8-4734-B424-23D4B61F063A}" type="pres">
      <dgm:prSet presAssocID="{35584433-D9AC-4DCF-9B3F-B70970491FA5}" presName="horz2" presStyleCnt="0"/>
      <dgm:spPr/>
    </dgm:pt>
    <dgm:pt modelId="{CA33D9B6-1815-4826-A1CF-4C49B82898A5}" type="pres">
      <dgm:prSet presAssocID="{35584433-D9AC-4DCF-9B3F-B70970491FA5}" presName="horzSpace2" presStyleCnt="0"/>
      <dgm:spPr/>
    </dgm:pt>
    <dgm:pt modelId="{94E7784F-D46A-4C80-9258-808DDF92D6A2}" type="pres">
      <dgm:prSet presAssocID="{35584433-D9AC-4DCF-9B3F-B70970491FA5}" presName="tx2" presStyleLbl="revTx" presStyleIdx="3" presStyleCnt="4" custScaleX="85216" custScaleY="27223" custLinFactNeighborX="14909" custLinFactNeighborY="-38214"/>
      <dgm:spPr/>
      <dgm:t>
        <a:bodyPr/>
        <a:lstStyle/>
        <a:p>
          <a:endParaRPr lang="ru-RU"/>
        </a:p>
      </dgm:t>
    </dgm:pt>
    <dgm:pt modelId="{760D1A58-E833-485B-92AC-B21B304EAE39}" type="pres">
      <dgm:prSet presAssocID="{35584433-D9AC-4DCF-9B3F-B70970491FA5}" presName="vert2" presStyleCnt="0"/>
      <dgm:spPr/>
    </dgm:pt>
    <dgm:pt modelId="{82861EE1-1550-4CE3-B3D3-66103A376F38}" type="pres">
      <dgm:prSet presAssocID="{35584433-D9AC-4DCF-9B3F-B70970491FA5}" presName="thinLine2b" presStyleLbl="callout" presStyleIdx="2" presStyleCnt="3"/>
      <dgm:spPr/>
    </dgm:pt>
    <dgm:pt modelId="{89F6AF00-553F-4C56-A045-69D1AD97E727}" type="pres">
      <dgm:prSet presAssocID="{35584433-D9AC-4DCF-9B3F-B70970491FA5}" presName="vertSpace2b" presStyleCnt="0"/>
      <dgm:spPr/>
    </dgm:pt>
  </dgm:ptLst>
  <dgm:cxnLst>
    <dgm:cxn modelId="{AE28B25B-856B-44BD-A1B4-1FA902A0A22F}" type="presOf" srcId="{35584433-D9AC-4DCF-9B3F-B70970491FA5}" destId="{94E7784F-D46A-4C80-9258-808DDF92D6A2}" srcOrd="0" destOrd="0" presId="urn:microsoft.com/office/officeart/2008/layout/LinedList"/>
    <dgm:cxn modelId="{73D79E04-8705-4AF4-818F-2D7EA1B2A275}" type="presOf" srcId="{19E3138B-C51E-4868-ABB4-4D8C3A889280}" destId="{53E415F7-151E-4368-8BEF-BC23C7273A72}" srcOrd="0" destOrd="0" presId="urn:microsoft.com/office/officeart/2008/layout/LinedList"/>
    <dgm:cxn modelId="{8AF7397B-82E5-46A2-B119-5074D39B9901}" srcId="{19E3138B-C51E-4868-ABB4-4D8C3A889280}" destId="{572316AA-A346-4587-A7A6-EDF2E27E06DD}" srcOrd="0" destOrd="0" parTransId="{21DE1034-2663-4AF5-B0A5-1BD882D1917F}" sibTransId="{7A301FC2-076E-4A97-A1BA-62AD49A89426}"/>
    <dgm:cxn modelId="{B4D8330D-42D8-4349-8AE9-47AC4A58AC61}" srcId="{FB57B8B9-B559-46E6-97E9-B02FF37E3616}" destId="{19E3138B-C51E-4868-ABB4-4D8C3A889280}" srcOrd="0" destOrd="0" parTransId="{94F14714-5ABA-4D6D-9603-30386E4AC103}" sibTransId="{DB577EBB-113D-4AC1-AE42-EC67E8DB2EFB}"/>
    <dgm:cxn modelId="{E15DD472-2263-4608-81F5-1F843B9C1F7E}" type="presOf" srcId="{572316AA-A346-4587-A7A6-EDF2E27E06DD}" destId="{A86AD357-C553-4977-93C7-EB1DCE53E5A3}" srcOrd="0" destOrd="0" presId="urn:microsoft.com/office/officeart/2008/layout/LinedList"/>
    <dgm:cxn modelId="{19DD70FE-E34C-4CFF-B4DA-C56A69459D55}" type="presOf" srcId="{FB57B8B9-B559-46E6-97E9-B02FF37E3616}" destId="{D101579C-E5C1-49BD-966F-1E07CA302274}" srcOrd="0" destOrd="0" presId="urn:microsoft.com/office/officeart/2008/layout/LinedList"/>
    <dgm:cxn modelId="{E3B8BA3D-D4A0-4222-A05B-C049859D48E5}" srcId="{19E3138B-C51E-4868-ABB4-4D8C3A889280}" destId="{32A71AF4-9FDC-4C8D-8D36-7DCD1FF544EC}" srcOrd="1" destOrd="0" parTransId="{B5E86DFD-2582-4C8F-B987-308D72574EF7}" sibTransId="{2D6E7248-3174-4DA2-B397-1152A60BB436}"/>
    <dgm:cxn modelId="{F9AED9DE-9BDF-4F46-BD67-B921FF822DD3}" type="presOf" srcId="{32A71AF4-9FDC-4C8D-8D36-7DCD1FF544EC}" destId="{8601B611-D88C-4752-A659-55179467847C}" srcOrd="0" destOrd="0" presId="urn:microsoft.com/office/officeart/2008/layout/LinedList"/>
    <dgm:cxn modelId="{BF5303FF-F330-4FC0-8734-50B48A328D5E}" srcId="{19E3138B-C51E-4868-ABB4-4D8C3A889280}" destId="{35584433-D9AC-4DCF-9B3F-B70970491FA5}" srcOrd="2" destOrd="0" parTransId="{305BB868-1296-4CCF-BB24-2BB4A0B822ED}" sibTransId="{AF47E2FC-E48E-4B30-9B7B-6E47FCC1E388}"/>
    <dgm:cxn modelId="{7A33F119-0EC3-447E-8B42-65F12E16AE03}" type="presParOf" srcId="{D101579C-E5C1-49BD-966F-1E07CA302274}" destId="{23B390EB-4A59-49FD-B278-6BFC873550D1}" srcOrd="0" destOrd="0" presId="urn:microsoft.com/office/officeart/2008/layout/LinedList"/>
    <dgm:cxn modelId="{3D42527E-EBF3-492B-805D-F8DD6DFE152E}" type="presParOf" srcId="{D101579C-E5C1-49BD-966F-1E07CA302274}" destId="{C2D45457-1D69-47C5-8F91-50A7664F9DCE}" srcOrd="1" destOrd="0" presId="urn:microsoft.com/office/officeart/2008/layout/LinedList"/>
    <dgm:cxn modelId="{5105BF4D-8426-4FD8-B2A5-9C272CB6413B}" type="presParOf" srcId="{C2D45457-1D69-47C5-8F91-50A7664F9DCE}" destId="{53E415F7-151E-4368-8BEF-BC23C7273A72}" srcOrd="0" destOrd="0" presId="urn:microsoft.com/office/officeart/2008/layout/LinedList"/>
    <dgm:cxn modelId="{964041C5-C44E-4837-B42F-770EFFFF9B94}" type="presParOf" srcId="{C2D45457-1D69-47C5-8F91-50A7664F9DCE}" destId="{0312C923-F5DE-4E4B-8A60-85075EF6C68F}" srcOrd="1" destOrd="0" presId="urn:microsoft.com/office/officeart/2008/layout/LinedList"/>
    <dgm:cxn modelId="{497FF411-3B0A-4873-9E48-7CE1BEDD269A}" type="presParOf" srcId="{0312C923-F5DE-4E4B-8A60-85075EF6C68F}" destId="{22B72344-D799-4579-B515-89F84007793B}" srcOrd="0" destOrd="0" presId="urn:microsoft.com/office/officeart/2008/layout/LinedList"/>
    <dgm:cxn modelId="{AFC4C3EB-81D9-472B-9491-BD5528881051}" type="presParOf" srcId="{0312C923-F5DE-4E4B-8A60-85075EF6C68F}" destId="{930A1A79-D037-4B74-BC55-F027C2CC6256}" srcOrd="1" destOrd="0" presId="urn:microsoft.com/office/officeart/2008/layout/LinedList"/>
    <dgm:cxn modelId="{38C9BBCA-731D-42AB-BAD6-916F8DC69E10}" type="presParOf" srcId="{930A1A79-D037-4B74-BC55-F027C2CC6256}" destId="{31A98252-89F1-4A8A-B0CE-67CCB64F2E05}" srcOrd="0" destOrd="0" presId="urn:microsoft.com/office/officeart/2008/layout/LinedList"/>
    <dgm:cxn modelId="{D30CB1CF-DEFA-462A-B692-9295F9D9EF03}" type="presParOf" srcId="{930A1A79-D037-4B74-BC55-F027C2CC6256}" destId="{A86AD357-C553-4977-93C7-EB1DCE53E5A3}" srcOrd="1" destOrd="0" presId="urn:microsoft.com/office/officeart/2008/layout/LinedList"/>
    <dgm:cxn modelId="{8A13052A-67F7-4521-9594-481A54B61965}" type="presParOf" srcId="{930A1A79-D037-4B74-BC55-F027C2CC6256}" destId="{04F674FC-617C-4F32-9606-3C4431404EAD}" srcOrd="2" destOrd="0" presId="urn:microsoft.com/office/officeart/2008/layout/LinedList"/>
    <dgm:cxn modelId="{07137220-99BD-4610-B3D1-377F760D6B31}" type="presParOf" srcId="{0312C923-F5DE-4E4B-8A60-85075EF6C68F}" destId="{F91BFE8A-87C6-4FF9-9288-0A76AAAB174C}" srcOrd="2" destOrd="0" presId="urn:microsoft.com/office/officeart/2008/layout/LinedList"/>
    <dgm:cxn modelId="{EA62C2D7-703E-4FC4-8132-7B75937B5CF3}" type="presParOf" srcId="{0312C923-F5DE-4E4B-8A60-85075EF6C68F}" destId="{2644B8D2-1714-41AE-ACA5-B0F820D9C57F}" srcOrd="3" destOrd="0" presId="urn:microsoft.com/office/officeart/2008/layout/LinedList"/>
    <dgm:cxn modelId="{3670B579-C3A3-4971-84F7-44602595B9B7}" type="presParOf" srcId="{0312C923-F5DE-4E4B-8A60-85075EF6C68F}" destId="{AC5C1A20-8F87-4F4D-95C1-DC0530A2B306}" srcOrd="4" destOrd="0" presId="urn:microsoft.com/office/officeart/2008/layout/LinedList"/>
    <dgm:cxn modelId="{BB58C166-1A99-456A-876A-BD0AC0F13E97}" type="presParOf" srcId="{AC5C1A20-8F87-4F4D-95C1-DC0530A2B306}" destId="{8FAE7B8B-D050-4D73-9C9F-91175927CB09}" srcOrd="0" destOrd="0" presId="urn:microsoft.com/office/officeart/2008/layout/LinedList"/>
    <dgm:cxn modelId="{2E6698AB-1516-4A7C-93C9-BC9D9F5D24A5}" type="presParOf" srcId="{AC5C1A20-8F87-4F4D-95C1-DC0530A2B306}" destId="{8601B611-D88C-4752-A659-55179467847C}" srcOrd="1" destOrd="0" presId="urn:microsoft.com/office/officeart/2008/layout/LinedList"/>
    <dgm:cxn modelId="{7847D8FD-E44B-4624-B805-0FA72F111BDB}" type="presParOf" srcId="{AC5C1A20-8F87-4F4D-95C1-DC0530A2B306}" destId="{F428F443-3C67-4F9D-91F4-4F031A3FA4B2}" srcOrd="2" destOrd="0" presId="urn:microsoft.com/office/officeart/2008/layout/LinedList"/>
    <dgm:cxn modelId="{A1F4ECE4-56A2-411E-9E86-E8AC602ED2A7}" type="presParOf" srcId="{0312C923-F5DE-4E4B-8A60-85075EF6C68F}" destId="{A9FCFD97-5CB1-4F9C-AE42-763BEA32C4B6}" srcOrd="5" destOrd="0" presId="urn:microsoft.com/office/officeart/2008/layout/LinedList"/>
    <dgm:cxn modelId="{A592819B-B2A0-4D18-9A4A-3C9D6B4E4AD9}" type="presParOf" srcId="{0312C923-F5DE-4E4B-8A60-85075EF6C68F}" destId="{E1B0E452-6BE3-4D00-8237-5E8E983E6B25}" srcOrd="6" destOrd="0" presId="urn:microsoft.com/office/officeart/2008/layout/LinedList"/>
    <dgm:cxn modelId="{DC02380C-B332-4CAD-A557-C27BE7E00805}" type="presParOf" srcId="{0312C923-F5DE-4E4B-8A60-85075EF6C68F}" destId="{BDC7D189-6EA8-4734-B424-23D4B61F063A}" srcOrd="7" destOrd="0" presId="urn:microsoft.com/office/officeart/2008/layout/LinedList"/>
    <dgm:cxn modelId="{AA013195-F60E-4480-BD2B-8DD79B7B0DF9}" type="presParOf" srcId="{BDC7D189-6EA8-4734-B424-23D4B61F063A}" destId="{CA33D9B6-1815-4826-A1CF-4C49B82898A5}" srcOrd="0" destOrd="0" presId="urn:microsoft.com/office/officeart/2008/layout/LinedList"/>
    <dgm:cxn modelId="{23C2DE6B-8FFC-47D9-B308-8C501F4C9B5B}" type="presParOf" srcId="{BDC7D189-6EA8-4734-B424-23D4B61F063A}" destId="{94E7784F-D46A-4C80-9258-808DDF92D6A2}" srcOrd="1" destOrd="0" presId="urn:microsoft.com/office/officeart/2008/layout/LinedList"/>
    <dgm:cxn modelId="{380F9664-023C-40AC-B76B-E6A9878B50BC}" type="presParOf" srcId="{BDC7D189-6EA8-4734-B424-23D4B61F063A}" destId="{760D1A58-E833-485B-92AC-B21B304EAE39}" srcOrd="2" destOrd="0" presId="urn:microsoft.com/office/officeart/2008/layout/LinedList"/>
    <dgm:cxn modelId="{4B2A1B5F-B277-44CD-9AAC-7CBA7D3245E5}" type="presParOf" srcId="{0312C923-F5DE-4E4B-8A60-85075EF6C68F}" destId="{82861EE1-1550-4CE3-B3D3-66103A376F38}" srcOrd="8" destOrd="0" presId="urn:microsoft.com/office/officeart/2008/layout/LinedList"/>
    <dgm:cxn modelId="{163EFF65-5118-492F-816E-5AA43F25C7DA}" type="presParOf" srcId="{0312C923-F5DE-4E4B-8A60-85075EF6C68F}" destId="{89F6AF00-553F-4C56-A045-69D1AD97E727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97AEA8-97E5-4DD5-AFF5-9929B33F7B2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92B12-1BC3-4FC1-9198-EA77B3F45341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ф. 0503127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G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87322F7-CC91-42B5-A981-0759EAC3736A}" type="parTrans" cxnId="{0EBCF673-9AE8-42F4-92A2-3DF6ED076D34}">
      <dgm:prSet/>
      <dgm:spPr/>
      <dgm:t>
        <a:bodyPr/>
        <a:lstStyle/>
        <a:p>
          <a:endParaRPr lang="ru-RU"/>
        </a:p>
      </dgm:t>
    </dgm:pt>
    <dgm:pt modelId="{ACF04FFA-9845-4598-B2EC-89DB1F1B1A64}" type="sibTrans" cxnId="{0EBCF673-9AE8-42F4-92A2-3DF6ED076D34}">
      <dgm:prSet/>
      <dgm:spPr/>
      <dgm:t>
        <a:bodyPr/>
        <a:lstStyle/>
        <a:p>
          <a:endParaRPr lang="ru-RU"/>
        </a:p>
      </dgm:t>
    </dgm:pt>
    <dgm:pt modelId="{A7C3AF80-E492-4C7C-9B58-C3CF6FBBD6C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ф. </a:t>
          </a:r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0503317G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F0EBCC6-E57C-4403-880D-2E26AA340486}" type="parTrans" cxnId="{F02E2AE4-DFBE-4BF6-9BEA-6C708E66781F}">
      <dgm:prSet/>
      <dgm:spPr/>
      <dgm:t>
        <a:bodyPr/>
        <a:lstStyle/>
        <a:p>
          <a:endParaRPr lang="ru-RU"/>
        </a:p>
      </dgm:t>
    </dgm:pt>
    <dgm:pt modelId="{E4658DB9-2A59-423A-A698-47186F910473}" type="sibTrans" cxnId="{F02E2AE4-DFBE-4BF6-9BEA-6C708E66781F}">
      <dgm:prSet/>
      <dgm:spPr/>
      <dgm:t>
        <a:bodyPr/>
        <a:lstStyle/>
        <a:p>
          <a:endParaRPr lang="ru-RU"/>
        </a:p>
      </dgm:t>
    </dgm:pt>
    <dgm:pt modelId="{B666F276-7E54-47A0-84C1-B8D0CFFE4DCB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ф. 0503117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G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19002F2-B6A5-4DB2-AAD4-FF3EA157438E}" type="parTrans" cxnId="{EF770E1E-BE02-465D-BE5F-1CB558B93405}">
      <dgm:prSet/>
      <dgm:spPr/>
      <dgm:t>
        <a:bodyPr/>
        <a:lstStyle/>
        <a:p>
          <a:endParaRPr lang="ru-RU"/>
        </a:p>
      </dgm:t>
    </dgm:pt>
    <dgm:pt modelId="{24F7D378-38D4-4686-8059-35F3CA6C7E87}" type="sibTrans" cxnId="{EF770E1E-BE02-465D-BE5F-1CB558B93405}">
      <dgm:prSet/>
      <dgm:spPr/>
      <dgm:t>
        <a:bodyPr/>
        <a:lstStyle/>
        <a:p>
          <a:endParaRPr lang="ru-RU"/>
        </a:p>
      </dgm:t>
    </dgm:pt>
    <dgm:pt modelId="{72E7A17A-F000-4146-8AF2-1A268360FC53}" type="pres">
      <dgm:prSet presAssocID="{3497AEA8-97E5-4DD5-AFF5-9929B33F7B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E7D35F-A2B5-45B2-B84F-28E1685B2A42}" type="pres">
      <dgm:prSet presAssocID="{3497AEA8-97E5-4DD5-AFF5-9929B33F7B2B}" presName="arrow" presStyleLbl="bgShp" presStyleIdx="0" presStyleCnt="1"/>
      <dgm:spPr/>
    </dgm:pt>
    <dgm:pt modelId="{7099842A-D6F9-451F-83EE-FE6DD05FD1EE}" type="pres">
      <dgm:prSet presAssocID="{3497AEA8-97E5-4DD5-AFF5-9929B33F7B2B}" presName="linearProcess" presStyleCnt="0"/>
      <dgm:spPr/>
    </dgm:pt>
    <dgm:pt modelId="{473C4D16-9AB9-4836-94D8-37183689CC2A}" type="pres">
      <dgm:prSet presAssocID="{03592B12-1BC3-4FC1-9198-EA77B3F4534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09ACC-05A8-43CF-A372-0CBF5748B2DF}" type="pres">
      <dgm:prSet presAssocID="{ACF04FFA-9845-4598-B2EC-89DB1F1B1A64}" presName="sibTrans" presStyleCnt="0"/>
      <dgm:spPr/>
    </dgm:pt>
    <dgm:pt modelId="{A2EB9230-21DD-4642-8449-5B8DF7247922}" type="pres">
      <dgm:prSet presAssocID="{B666F276-7E54-47A0-84C1-B8D0CFFE4D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5084-D2C8-472D-A7E9-6F31B3A859B9}" type="pres">
      <dgm:prSet presAssocID="{24F7D378-38D4-4686-8059-35F3CA6C7E87}" presName="sibTrans" presStyleCnt="0"/>
      <dgm:spPr/>
    </dgm:pt>
    <dgm:pt modelId="{55995934-DE6C-4E46-B271-A2A00F350695}" type="pres">
      <dgm:prSet presAssocID="{A7C3AF80-E492-4C7C-9B58-C3CF6FBBD6C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770E1E-BE02-465D-BE5F-1CB558B93405}" srcId="{3497AEA8-97E5-4DD5-AFF5-9929B33F7B2B}" destId="{B666F276-7E54-47A0-84C1-B8D0CFFE4DCB}" srcOrd="1" destOrd="0" parTransId="{319002F2-B6A5-4DB2-AAD4-FF3EA157438E}" sibTransId="{24F7D378-38D4-4686-8059-35F3CA6C7E87}"/>
    <dgm:cxn modelId="{4499C339-2382-4CDF-9581-E02F4937224B}" type="presOf" srcId="{A7C3AF80-E492-4C7C-9B58-C3CF6FBBD6C1}" destId="{55995934-DE6C-4E46-B271-A2A00F350695}" srcOrd="0" destOrd="0" presId="urn:microsoft.com/office/officeart/2005/8/layout/hProcess9"/>
    <dgm:cxn modelId="{0EBCF673-9AE8-42F4-92A2-3DF6ED076D34}" srcId="{3497AEA8-97E5-4DD5-AFF5-9929B33F7B2B}" destId="{03592B12-1BC3-4FC1-9198-EA77B3F45341}" srcOrd="0" destOrd="0" parTransId="{087322F7-CC91-42B5-A981-0759EAC3736A}" sibTransId="{ACF04FFA-9845-4598-B2EC-89DB1F1B1A64}"/>
    <dgm:cxn modelId="{E2F9FD29-2DE2-4684-A95F-AF71D84A6151}" type="presOf" srcId="{3497AEA8-97E5-4DD5-AFF5-9929B33F7B2B}" destId="{72E7A17A-F000-4146-8AF2-1A268360FC53}" srcOrd="0" destOrd="0" presId="urn:microsoft.com/office/officeart/2005/8/layout/hProcess9"/>
    <dgm:cxn modelId="{6722AD21-E9D4-4AA3-9DCA-B169A0F204B9}" type="presOf" srcId="{B666F276-7E54-47A0-84C1-B8D0CFFE4DCB}" destId="{A2EB9230-21DD-4642-8449-5B8DF7247922}" srcOrd="0" destOrd="0" presId="urn:microsoft.com/office/officeart/2005/8/layout/hProcess9"/>
    <dgm:cxn modelId="{5A889332-D219-4FD0-97CE-EB42EF03D2E1}" type="presOf" srcId="{03592B12-1BC3-4FC1-9198-EA77B3F45341}" destId="{473C4D16-9AB9-4836-94D8-37183689CC2A}" srcOrd="0" destOrd="0" presId="urn:microsoft.com/office/officeart/2005/8/layout/hProcess9"/>
    <dgm:cxn modelId="{F02E2AE4-DFBE-4BF6-9BEA-6C708E66781F}" srcId="{3497AEA8-97E5-4DD5-AFF5-9929B33F7B2B}" destId="{A7C3AF80-E492-4C7C-9B58-C3CF6FBBD6C1}" srcOrd="2" destOrd="0" parTransId="{3F0EBCC6-E57C-4403-880D-2E26AA340486}" sibTransId="{E4658DB9-2A59-423A-A698-47186F910473}"/>
    <dgm:cxn modelId="{FD0747A4-475C-4376-9A7F-C240B486B046}" type="presParOf" srcId="{72E7A17A-F000-4146-8AF2-1A268360FC53}" destId="{50E7D35F-A2B5-45B2-B84F-28E1685B2A42}" srcOrd="0" destOrd="0" presId="urn:microsoft.com/office/officeart/2005/8/layout/hProcess9"/>
    <dgm:cxn modelId="{658FF110-0589-4F5B-BA09-62489E00F94D}" type="presParOf" srcId="{72E7A17A-F000-4146-8AF2-1A268360FC53}" destId="{7099842A-D6F9-451F-83EE-FE6DD05FD1EE}" srcOrd="1" destOrd="0" presId="urn:microsoft.com/office/officeart/2005/8/layout/hProcess9"/>
    <dgm:cxn modelId="{8CE59D77-D281-44B8-AECB-7285DC6139A2}" type="presParOf" srcId="{7099842A-D6F9-451F-83EE-FE6DD05FD1EE}" destId="{473C4D16-9AB9-4836-94D8-37183689CC2A}" srcOrd="0" destOrd="0" presId="urn:microsoft.com/office/officeart/2005/8/layout/hProcess9"/>
    <dgm:cxn modelId="{79A6DF24-0FC6-48C1-BCEE-FF3F650BBFD7}" type="presParOf" srcId="{7099842A-D6F9-451F-83EE-FE6DD05FD1EE}" destId="{A1D09ACC-05A8-43CF-A372-0CBF5748B2DF}" srcOrd="1" destOrd="0" presId="urn:microsoft.com/office/officeart/2005/8/layout/hProcess9"/>
    <dgm:cxn modelId="{B3BDF292-061D-452E-8422-CE335489CAAA}" type="presParOf" srcId="{7099842A-D6F9-451F-83EE-FE6DD05FD1EE}" destId="{A2EB9230-21DD-4642-8449-5B8DF7247922}" srcOrd="2" destOrd="0" presId="urn:microsoft.com/office/officeart/2005/8/layout/hProcess9"/>
    <dgm:cxn modelId="{32FBA0F0-E2DC-4DF6-B958-200D59B8C917}" type="presParOf" srcId="{7099842A-D6F9-451F-83EE-FE6DD05FD1EE}" destId="{92A35084-D2C8-472D-A7E9-6F31B3A859B9}" srcOrd="3" destOrd="0" presId="urn:microsoft.com/office/officeart/2005/8/layout/hProcess9"/>
    <dgm:cxn modelId="{05D957CE-379E-4E81-998D-1C8B01112E89}" type="presParOf" srcId="{7099842A-D6F9-451F-83EE-FE6DD05FD1EE}" destId="{55995934-DE6C-4E46-B271-A2A00F35069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96D7E0-D140-4E19-881B-85C65CD88451}" type="doc">
      <dgm:prSet loTypeId="urn:microsoft.com/office/officeart/2008/layout/LinedLis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C33E74-D33A-4DF9-B583-67405EC11C27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191н</a:t>
          </a:r>
          <a:endParaRPr lang="ru-RU" sz="47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C224AD-F59D-4F11-A7DE-9C708DE3B3EA}" type="parTrans" cxnId="{93D8D65F-F55A-4E18-BAA9-4F526181FDDB}">
      <dgm:prSet/>
      <dgm:spPr/>
      <dgm:t>
        <a:bodyPr/>
        <a:lstStyle/>
        <a:p>
          <a:endParaRPr lang="ru-RU"/>
        </a:p>
      </dgm:t>
    </dgm:pt>
    <dgm:pt modelId="{9C66775D-07D5-4E79-9509-DEAC9718AC15}" type="sibTrans" cxnId="{93D8D65F-F55A-4E18-BAA9-4F526181FDDB}">
      <dgm:prSet/>
      <dgm:spPr/>
      <dgm:t>
        <a:bodyPr/>
        <a:lstStyle/>
        <a:p>
          <a:endParaRPr lang="ru-RU"/>
        </a:p>
      </dgm:t>
    </dgm:pt>
    <dgm:pt modelId="{A07D859A-B7E2-4729-BA80-BBF8E89BC5CC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Приказ Минфина РФ от 23.05.2023 №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75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</a:t>
          </a:r>
        </a:p>
      </dgm:t>
    </dgm:pt>
    <dgm:pt modelId="{6DBA60E4-618C-4225-AA00-534F306846E8}" type="parTrans" cxnId="{3ADCE2FC-2A18-405A-B830-A8ECB716976F}">
      <dgm:prSet/>
      <dgm:spPr/>
      <dgm:t>
        <a:bodyPr/>
        <a:lstStyle/>
        <a:p>
          <a:endParaRPr lang="ru-RU"/>
        </a:p>
      </dgm:t>
    </dgm:pt>
    <dgm:pt modelId="{298C1BF8-056F-47B3-AC74-1253C0752DA8}" type="sibTrans" cxnId="{3ADCE2FC-2A18-405A-B830-A8ECB716976F}">
      <dgm:prSet/>
      <dgm:spPr/>
      <dgm:t>
        <a:bodyPr/>
        <a:lstStyle/>
        <a:p>
          <a:endParaRPr lang="ru-RU"/>
        </a:p>
      </dgm:t>
    </dgm:pt>
    <dgm:pt modelId="{D833E2A3-8A0B-4537-9CD2-5BD3F9BB47CB}">
      <dgm:prSet phldrT="[Текст]"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Приказ Минфина РФ от 07.11.2023 № 180н</a:t>
          </a:r>
          <a:endParaRPr lang="ru-RU" sz="24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dirty="0"/>
        </a:p>
      </dgm:t>
    </dgm:pt>
    <dgm:pt modelId="{B1672DC5-D61A-4816-820D-5572B3637554}" type="parTrans" cxnId="{CEBCD39A-0283-465A-A234-40D893442633}">
      <dgm:prSet/>
      <dgm:spPr/>
      <dgm:t>
        <a:bodyPr/>
        <a:lstStyle/>
        <a:p>
          <a:endParaRPr lang="ru-RU"/>
        </a:p>
      </dgm:t>
    </dgm:pt>
    <dgm:pt modelId="{A9A39439-DF66-4E68-9852-9CAE1FB2F272}" type="sibTrans" cxnId="{CEBCD39A-0283-465A-A234-40D893442633}">
      <dgm:prSet/>
      <dgm:spPr/>
      <dgm:t>
        <a:bodyPr/>
        <a:lstStyle/>
        <a:p>
          <a:endParaRPr lang="ru-RU"/>
        </a:p>
      </dgm:t>
    </dgm:pt>
    <dgm:pt modelId="{9348EB62-9677-4F07-A296-D49AA6ED32ED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4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33н</a:t>
          </a:r>
          <a:endParaRPr lang="ru-RU" sz="47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53C3A5-067E-4150-B61E-B4392D17A4CC}" type="parTrans" cxnId="{EB2B0C1D-1316-4A3F-9808-58F4538CB0C9}">
      <dgm:prSet/>
      <dgm:spPr/>
      <dgm:t>
        <a:bodyPr/>
        <a:lstStyle/>
        <a:p>
          <a:endParaRPr lang="ru-RU"/>
        </a:p>
      </dgm:t>
    </dgm:pt>
    <dgm:pt modelId="{42F4C2A7-3E2D-400D-9D75-2C4190EA2FFE}" type="sibTrans" cxnId="{EB2B0C1D-1316-4A3F-9808-58F4538CB0C9}">
      <dgm:prSet/>
      <dgm:spPr/>
      <dgm:t>
        <a:bodyPr/>
        <a:lstStyle/>
        <a:p>
          <a:endParaRPr lang="ru-RU"/>
        </a:p>
      </dgm:t>
    </dgm:pt>
    <dgm:pt modelId="{7DF52104-8202-4115-9E9B-7631ACC98510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Приказ Минфина РФ от 22.05.2023 №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74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</a:t>
          </a:r>
        </a:p>
      </dgm:t>
    </dgm:pt>
    <dgm:pt modelId="{FCEF0AA7-48A8-48A7-A034-659829DAFF9F}" type="parTrans" cxnId="{F7229094-318F-455B-B19C-709145E2A41C}">
      <dgm:prSet/>
      <dgm:spPr/>
      <dgm:t>
        <a:bodyPr/>
        <a:lstStyle/>
        <a:p>
          <a:endParaRPr lang="ru-RU"/>
        </a:p>
      </dgm:t>
    </dgm:pt>
    <dgm:pt modelId="{A27459D9-C1C6-4701-8BFB-ED164436EC2E}" type="sibTrans" cxnId="{F7229094-318F-455B-B19C-709145E2A41C}">
      <dgm:prSet/>
      <dgm:spPr/>
      <dgm:t>
        <a:bodyPr/>
        <a:lstStyle/>
        <a:p>
          <a:endParaRPr lang="ru-RU"/>
        </a:p>
      </dgm:t>
    </dgm:pt>
    <dgm:pt modelId="{592FE4D0-CDDC-482A-846D-34D3289684F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Приказ Минфина РФ от 13.10.2023 №</a:t>
          </a:r>
          <a:r>
            <a:rPr lang="en-US" sz="2400" b="1" dirty="0" smtClean="0">
              <a:latin typeface="Times New Roman" pitchFamily="18" charset="0"/>
              <a:cs typeface="Times New Roman" pitchFamily="18" charset="0"/>
            </a:rPr>
            <a:t> 164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</a:t>
          </a:r>
        </a:p>
        <a:p>
          <a:pPr algn="l"/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4E2DB79-18A8-4E7E-AB2B-D81970E11E8A}" type="parTrans" cxnId="{6B1C1F01-6910-4D49-8B65-7E794D1002EA}">
      <dgm:prSet/>
      <dgm:spPr/>
      <dgm:t>
        <a:bodyPr/>
        <a:lstStyle/>
        <a:p>
          <a:endParaRPr lang="ru-RU"/>
        </a:p>
      </dgm:t>
    </dgm:pt>
    <dgm:pt modelId="{53F15588-FC9B-44AA-9AD8-7F6F9EDBFDBA}" type="sibTrans" cxnId="{6B1C1F01-6910-4D49-8B65-7E794D1002EA}">
      <dgm:prSet/>
      <dgm:spPr/>
      <dgm:t>
        <a:bodyPr/>
        <a:lstStyle/>
        <a:p>
          <a:endParaRPr lang="ru-RU"/>
        </a:p>
      </dgm:t>
    </dgm:pt>
    <dgm:pt modelId="{A9C85E9F-3525-42D2-8EA6-1DCD0108D42A}" type="pres">
      <dgm:prSet presAssocID="{3196D7E0-D140-4E19-881B-85C65CD8845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DA6FC5-0D31-4BA0-9DE0-60600F11D59A}" type="pres">
      <dgm:prSet presAssocID="{98C33E74-D33A-4DF9-B583-67405EC11C27}" presName="thickLine" presStyleLbl="alignNode1" presStyleIdx="0" presStyleCnt="2"/>
      <dgm:spPr/>
    </dgm:pt>
    <dgm:pt modelId="{BB551B56-8E38-4C30-B5E4-155E1530E870}" type="pres">
      <dgm:prSet presAssocID="{98C33E74-D33A-4DF9-B583-67405EC11C27}" presName="horz1" presStyleCnt="0"/>
      <dgm:spPr/>
    </dgm:pt>
    <dgm:pt modelId="{A1E39D3A-62CF-4755-AB98-FA6707FDB0AA}" type="pres">
      <dgm:prSet presAssocID="{98C33E74-D33A-4DF9-B583-67405EC11C27}" presName="tx1" presStyleLbl="revTx" presStyleIdx="0" presStyleCnt="6"/>
      <dgm:spPr/>
      <dgm:t>
        <a:bodyPr/>
        <a:lstStyle/>
        <a:p>
          <a:endParaRPr lang="ru-RU"/>
        </a:p>
      </dgm:t>
    </dgm:pt>
    <dgm:pt modelId="{661FA18F-F0A5-4FED-9EE6-688F783B701C}" type="pres">
      <dgm:prSet presAssocID="{98C33E74-D33A-4DF9-B583-67405EC11C27}" presName="vert1" presStyleCnt="0"/>
      <dgm:spPr/>
    </dgm:pt>
    <dgm:pt modelId="{18FCEBF9-7EC9-4BB3-AE2F-788F2818A68E}" type="pres">
      <dgm:prSet presAssocID="{A07D859A-B7E2-4729-BA80-BBF8E89BC5CC}" presName="vertSpace2a" presStyleCnt="0"/>
      <dgm:spPr/>
    </dgm:pt>
    <dgm:pt modelId="{D4395562-81A8-45A4-96C3-4773B6057040}" type="pres">
      <dgm:prSet presAssocID="{A07D859A-B7E2-4729-BA80-BBF8E89BC5CC}" presName="horz2" presStyleCnt="0"/>
      <dgm:spPr/>
    </dgm:pt>
    <dgm:pt modelId="{5535387E-8A4D-4FFE-BE07-4B6027F9473E}" type="pres">
      <dgm:prSet presAssocID="{A07D859A-B7E2-4729-BA80-BBF8E89BC5CC}" presName="horzSpace2" presStyleCnt="0"/>
      <dgm:spPr/>
    </dgm:pt>
    <dgm:pt modelId="{CC9B383C-78B8-42D7-91CC-857EAB701E5F}" type="pres">
      <dgm:prSet presAssocID="{A07D859A-B7E2-4729-BA80-BBF8E89BC5CC}" presName="tx2" presStyleLbl="revTx" presStyleIdx="1" presStyleCnt="6"/>
      <dgm:spPr/>
      <dgm:t>
        <a:bodyPr/>
        <a:lstStyle/>
        <a:p>
          <a:endParaRPr lang="ru-RU"/>
        </a:p>
      </dgm:t>
    </dgm:pt>
    <dgm:pt modelId="{E22DC4FA-CA2F-4567-9EFA-1F61E8BF9067}" type="pres">
      <dgm:prSet presAssocID="{A07D859A-B7E2-4729-BA80-BBF8E89BC5CC}" presName="vert2" presStyleCnt="0"/>
      <dgm:spPr/>
    </dgm:pt>
    <dgm:pt modelId="{3A9F73B4-5F11-4075-B8D4-A8853346C318}" type="pres">
      <dgm:prSet presAssocID="{A07D859A-B7E2-4729-BA80-BBF8E89BC5CC}" presName="thinLine2b" presStyleLbl="callout" presStyleIdx="0" presStyleCnt="4" custLinFactY="-500000" custLinFactNeighborX="-331" custLinFactNeighborY="-545591"/>
      <dgm:spPr/>
    </dgm:pt>
    <dgm:pt modelId="{031EB422-BED0-4403-8754-70F2EBCDE1A5}" type="pres">
      <dgm:prSet presAssocID="{A07D859A-B7E2-4729-BA80-BBF8E89BC5CC}" presName="vertSpace2b" presStyleCnt="0"/>
      <dgm:spPr/>
    </dgm:pt>
    <dgm:pt modelId="{40002EE3-96F0-4C6E-A722-F294130D2241}" type="pres">
      <dgm:prSet presAssocID="{D833E2A3-8A0B-4537-9CD2-5BD3F9BB47CB}" presName="horz2" presStyleCnt="0"/>
      <dgm:spPr/>
    </dgm:pt>
    <dgm:pt modelId="{C714BDB9-6EE0-4E9C-8FB8-45BECFEDBB7B}" type="pres">
      <dgm:prSet presAssocID="{D833E2A3-8A0B-4537-9CD2-5BD3F9BB47CB}" presName="horzSpace2" presStyleCnt="0"/>
      <dgm:spPr/>
    </dgm:pt>
    <dgm:pt modelId="{5F606F85-49EC-4C4D-BE85-4317864BA5E4}" type="pres">
      <dgm:prSet presAssocID="{D833E2A3-8A0B-4537-9CD2-5BD3F9BB47CB}" presName="tx2" presStyleLbl="revTx" presStyleIdx="2" presStyleCnt="6" custScaleY="56471" custLinFactNeighborX="-1155" custLinFactNeighborY="-29598"/>
      <dgm:spPr/>
      <dgm:t>
        <a:bodyPr/>
        <a:lstStyle/>
        <a:p>
          <a:endParaRPr lang="ru-RU"/>
        </a:p>
      </dgm:t>
    </dgm:pt>
    <dgm:pt modelId="{CE2CE7D0-4223-49AE-A9E2-CD63D711CA6A}" type="pres">
      <dgm:prSet presAssocID="{D833E2A3-8A0B-4537-9CD2-5BD3F9BB47CB}" presName="vert2" presStyleCnt="0"/>
      <dgm:spPr/>
    </dgm:pt>
    <dgm:pt modelId="{901E3CB8-DBBC-4EE8-AC9D-0B5BAA5EBE19}" type="pres">
      <dgm:prSet presAssocID="{D833E2A3-8A0B-4537-9CD2-5BD3F9BB47CB}" presName="thinLine2b" presStyleLbl="callout" presStyleIdx="1" presStyleCnt="4" custLinFactY="-79930" custLinFactNeighborX="741" custLinFactNeighborY="-100000"/>
      <dgm:spPr/>
    </dgm:pt>
    <dgm:pt modelId="{471C9322-79E9-4A31-98D6-C27798A2112D}" type="pres">
      <dgm:prSet presAssocID="{D833E2A3-8A0B-4537-9CD2-5BD3F9BB47CB}" presName="vertSpace2b" presStyleCnt="0"/>
      <dgm:spPr/>
    </dgm:pt>
    <dgm:pt modelId="{198AEC18-728E-4503-85DB-727B995E6AD5}" type="pres">
      <dgm:prSet presAssocID="{9348EB62-9677-4F07-A296-D49AA6ED32ED}" presName="thickLine" presStyleLbl="alignNode1" presStyleIdx="1" presStyleCnt="2"/>
      <dgm:spPr/>
    </dgm:pt>
    <dgm:pt modelId="{48F7C878-E570-44C6-955D-2088414FE95C}" type="pres">
      <dgm:prSet presAssocID="{9348EB62-9677-4F07-A296-D49AA6ED32ED}" presName="horz1" presStyleCnt="0"/>
      <dgm:spPr/>
    </dgm:pt>
    <dgm:pt modelId="{30F471E4-C78B-4255-8D5A-8CE58CD5D99F}" type="pres">
      <dgm:prSet presAssocID="{9348EB62-9677-4F07-A296-D49AA6ED32ED}" presName="tx1" presStyleLbl="revTx" presStyleIdx="3" presStyleCnt="6" custLinFactNeighborY="0"/>
      <dgm:spPr/>
      <dgm:t>
        <a:bodyPr/>
        <a:lstStyle/>
        <a:p>
          <a:endParaRPr lang="ru-RU"/>
        </a:p>
      </dgm:t>
    </dgm:pt>
    <dgm:pt modelId="{FF322DB8-0397-45D0-8A1F-57A07662630A}" type="pres">
      <dgm:prSet presAssocID="{9348EB62-9677-4F07-A296-D49AA6ED32ED}" presName="vert1" presStyleCnt="0"/>
      <dgm:spPr/>
    </dgm:pt>
    <dgm:pt modelId="{7F7172F4-5E83-466A-BE36-B5AC2AF8CEBD}" type="pres">
      <dgm:prSet presAssocID="{7DF52104-8202-4115-9E9B-7631ACC98510}" presName="vertSpace2a" presStyleCnt="0"/>
      <dgm:spPr/>
    </dgm:pt>
    <dgm:pt modelId="{8F77A94B-CB1C-4BDB-892E-9FB5A4F2BAA6}" type="pres">
      <dgm:prSet presAssocID="{7DF52104-8202-4115-9E9B-7631ACC98510}" presName="horz2" presStyleCnt="0"/>
      <dgm:spPr/>
    </dgm:pt>
    <dgm:pt modelId="{CD76FF79-B29C-4856-A5F8-B61C391C06D0}" type="pres">
      <dgm:prSet presAssocID="{7DF52104-8202-4115-9E9B-7631ACC98510}" presName="horzSpace2" presStyleCnt="0"/>
      <dgm:spPr/>
    </dgm:pt>
    <dgm:pt modelId="{A119F837-029A-458A-AEE6-EA8AEC10AB10}" type="pres">
      <dgm:prSet presAssocID="{7DF52104-8202-4115-9E9B-7631ACC98510}" presName="tx2" presStyleLbl="revTx" presStyleIdx="4" presStyleCnt="6" custScaleY="49367"/>
      <dgm:spPr/>
      <dgm:t>
        <a:bodyPr/>
        <a:lstStyle/>
        <a:p>
          <a:endParaRPr lang="ru-RU"/>
        </a:p>
      </dgm:t>
    </dgm:pt>
    <dgm:pt modelId="{285CC89C-3A22-4F8B-9481-FADA13C7A6C2}" type="pres">
      <dgm:prSet presAssocID="{7DF52104-8202-4115-9E9B-7631ACC98510}" presName="vert2" presStyleCnt="0"/>
      <dgm:spPr/>
    </dgm:pt>
    <dgm:pt modelId="{7B62E820-C2EC-40BF-80CC-4B60C6121B70}" type="pres">
      <dgm:prSet presAssocID="{7DF52104-8202-4115-9E9B-7631ACC98510}" presName="thinLine2b" presStyleLbl="callout" presStyleIdx="2" presStyleCnt="4" custLinFactNeighborX="-331" custLinFactNeighborY="-9445"/>
      <dgm:spPr/>
    </dgm:pt>
    <dgm:pt modelId="{61950C94-2101-45FD-988B-BECC2A114F06}" type="pres">
      <dgm:prSet presAssocID="{7DF52104-8202-4115-9E9B-7631ACC98510}" presName="vertSpace2b" presStyleCnt="0"/>
      <dgm:spPr/>
    </dgm:pt>
    <dgm:pt modelId="{2770A901-37F1-40E4-AE8E-054B35A75ACD}" type="pres">
      <dgm:prSet presAssocID="{592FE4D0-CDDC-482A-846D-34D3289684F4}" presName="horz2" presStyleCnt="0"/>
      <dgm:spPr/>
    </dgm:pt>
    <dgm:pt modelId="{09FE2AAA-E354-428C-B48B-8098C2789297}" type="pres">
      <dgm:prSet presAssocID="{592FE4D0-CDDC-482A-846D-34D3289684F4}" presName="horzSpace2" presStyleCnt="0"/>
      <dgm:spPr/>
    </dgm:pt>
    <dgm:pt modelId="{09A26D92-72F3-4F73-80E9-03A0C63134B7}" type="pres">
      <dgm:prSet presAssocID="{592FE4D0-CDDC-482A-846D-34D3289684F4}" presName="tx2" presStyleLbl="revTx" presStyleIdx="5" presStyleCnt="6" custScaleY="43366"/>
      <dgm:spPr/>
      <dgm:t>
        <a:bodyPr/>
        <a:lstStyle/>
        <a:p>
          <a:endParaRPr lang="ru-RU"/>
        </a:p>
      </dgm:t>
    </dgm:pt>
    <dgm:pt modelId="{FA8962F5-1953-4CC7-91AF-FBE62118F131}" type="pres">
      <dgm:prSet presAssocID="{592FE4D0-CDDC-482A-846D-34D3289684F4}" presName="vert2" presStyleCnt="0"/>
      <dgm:spPr/>
    </dgm:pt>
    <dgm:pt modelId="{2270E4BE-6E3D-4EE7-9AC1-3CC3BE7E8C1D}" type="pres">
      <dgm:prSet presAssocID="{592FE4D0-CDDC-482A-846D-34D3289684F4}" presName="thinLine2b" presStyleLbl="callout" presStyleIdx="3" presStyleCnt="4" custLinFactNeighborX="0" custLinFactNeighborY="-93800"/>
      <dgm:spPr/>
    </dgm:pt>
    <dgm:pt modelId="{FEE8A977-E3D5-4595-AFC6-37FFAB292512}" type="pres">
      <dgm:prSet presAssocID="{592FE4D0-CDDC-482A-846D-34D3289684F4}" presName="vertSpace2b" presStyleCnt="0"/>
      <dgm:spPr/>
    </dgm:pt>
  </dgm:ptLst>
  <dgm:cxnLst>
    <dgm:cxn modelId="{7918EAF3-6A68-4F50-85AF-2322ECA3CB7C}" type="presOf" srcId="{9348EB62-9677-4F07-A296-D49AA6ED32ED}" destId="{30F471E4-C78B-4255-8D5A-8CE58CD5D99F}" srcOrd="0" destOrd="0" presId="urn:microsoft.com/office/officeart/2008/layout/LinedList"/>
    <dgm:cxn modelId="{3ADCE2FC-2A18-405A-B830-A8ECB716976F}" srcId="{98C33E74-D33A-4DF9-B583-67405EC11C27}" destId="{A07D859A-B7E2-4729-BA80-BBF8E89BC5CC}" srcOrd="0" destOrd="0" parTransId="{6DBA60E4-618C-4225-AA00-534F306846E8}" sibTransId="{298C1BF8-056F-47B3-AC74-1253C0752DA8}"/>
    <dgm:cxn modelId="{93D8D65F-F55A-4E18-BAA9-4F526181FDDB}" srcId="{3196D7E0-D140-4E19-881B-85C65CD88451}" destId="{98C33E74-D33A-4DF9-B583-67405EC11C27}" srcOrd="0" destOrd="0" parTransId="{1CC224AD-F59D-4F11-A7DE-9C708DE3B3EA}" sibTransId="{9C66775D-07D5-4E79-9509-DEAC9718AC15}"/>
    <dgm:cxn modelId="{CEBCD39A-0283-465A-A234-40D893442633}" srcId="{98C33E74-D33A-4DF9-B583-67405EC11C27}" destId="{D833E2A3-8A0B-4537-9CD2-5BD3F9BB47CB}" srcOrd="1" destOrd="0" parTransId="{B1672DC5-D61A-4816-820D-5572B3637554}" sibTransId="{A9A39439-DF66-4E68-9852-9CAE1FB2F272}"/>
    <dgm:cxn modelId="{FB644FDE-82ED-486B-8B54-2577F4F13621}" type="presOf" srcId="{A07D859A-B7E2-4729-BA80-BBF8E89BC5CC}" destId="{CC9B383C-78B8-42D7-91CC-857EAB701E5F}" srcOrd="0" destOrd="0" presId="urn:microsoft.com/office/officeart/2008/layout/LinedList"/>
    <dgm:cxn modelId="{92931B64-3B45-459A-8F9A-7FBC627AD2E4}" type="presOf" srcId="{98C33E74-D33A-4DF9-B583-67405EC11C27}" destId="{A1E39D3A-62CF-4755-AB98-FA6707FDB0AA}" srcOrd="0" destOrd="0" presId="urn:microsoft.com/office/officeart/2008/layout/LinedList"/>
    <dgm:cxn modelId="{4E08335D-B7BE-4932-8E86-8A45135D749F}" type="presOf" srcId="{592FE4D0-CDDC-482A-846D-34D3289684F4}" destId="{09A26D92-72F3-4F73-80E9-03A0C63134B7}" srcOrd="0" destOrd="0" presId="urn:microsoft.com/office/officeart/2008/layout/LinedList"/>
    <dgm:cxn modelId="{3C98BA9C-56A4-4D0B-9363-42A28B734DF8}" type="presOf" srcId="{7DF52104-8202-4115-9E9B-7631ACC98510}" destId="{A119F837-029A-458A-AEE6-EA8AEC10AB10}" srcOrd="0" destOrd="0" presId="urn:microsoft.com/office/officeart/2008/layout/LinedList"/>
    <dgm:cxn modelId="{6B1C1F01-6910-4D49-8B65-7E794D1002EA}" srcId="{9348EB62-9677-4F07-A296-D49AA6ED32ED}" destId="{592FE4D0-CDDC-482A-846D-34D3289684F4}" srcOrd="1" destOrd="0" parTransId="{C4E2DB79-18A8-4E7E-AB2B-D81970E11E8A}" sibTransId="{53F15588-FC9B-44AA-9AD8-7F6F9EDBFDBA}"/>
    <dgm:cxn modelId="{EED8A1A7-3FD3-483A-9FAA-30467F2CBA0B}" type="presOf" srcId="{D833E2A3-8A0B-4537-9CD2-5BD3F9BB47CB}" destId="{5F606F85-49EC-4C4D-BE85-4317864BA5E4}" srcOrd="0" destOrd="0" presId="urn:microsoft.com/office/officeart/2008/layout/LinedList"/>
    <dgm:cxn modelId="{EB2B0C1D-1316-4A3F-9808-58F4538CB0C9}" srcId="{3196D7E0-D140-4E19-881B-85C65CD88451}" destId="{9348EB62-9677-4F07-A296-D49AA6ED32ED}" srcOrd="1" destOrd="0" parTransId="{9B53C3A5-067E-4150-B61E-B4392D17A4CC}" sibTransId="{42F4C2A7-3E2D-400D-9D75-2C4190EA2FFE}"/>
    <dgm:cxn modelId="{F7229094-318F-455B-B19C-709145E2A41C}" srcId="{9348EB62-9677-4F07-A296-D49AA6ED32ED}" destId="{7DF52104-8202-4115-9E9B-7631ACC98510}" srcOrd="0" destOrd="0" parTransId="{FCEF0AA7-48A8-48A7-A034-659829DAFF9F}" sibTransId="{A27459D9-C1C6-4701-8BFB-ED164436EC2E}"/>
    <dgm:cxn modelId="{78E238DE-EE37-4F09-A01F-E5880376E24D}" type="presOf" srcId="{3196D7E0-D140-4E19-881B-85C65CD88451}" destId="{A9C85E9F-3525-42D2-8EA6-1DCD0108D42A}" srcOrd="0" destOrd="0" presId="urn:microsoft.com/office/officeart/2008/layout/LinedList"/>
    <dgm:cxn modelId="{D70FE22D-E0BF-49FB-AABD-AC78D57158B0}" type="presParOf" srcId="{A9C85E9F-3525-42D2-8EA6-1DCD0108D42A}" destId="{35DA6FC5-0D31-4BA0-9DE0-60600F11D59A}" srcOrd="0" destOrd="0" presId="urn:microsoft.com/office/officeart/2008/layout/LinedList"/>
    <dgm:cxn modelId="{C19EA8D0-A850-484A-BD57-129DC3F898DE}" type="presParOf" srcId="{A9C85E9F-3525-42D2-8EA6-1DCD0108D42A}" destId="{BB551B56-8E38-4C30-B5E4-155E1530E870}" srcOrd="1" destOrd="0" presId="urn:microsoft.com/office/officeart/2008/layout/LinedList"/>
    <dgm:cxn modelId="{FF6131AD-3AE5-48D9-9273-77144C2FC37B}" type="presParOf" srcId="{BB551B56-8E38-4C30-B5E4-155E1530E870}" destId="{A1E39D3A-62CF-4755-AB98-FA6707FDB0AA}" srcOrd="0" destOrd="0" presId="urn:microsoft.com/office/officeart/2008/layout/LinedList"/>
    <dgm:cxn modelId="{22EA3F0F-87C3-4CF7-8B74-FFA8D3E7F940}" type="presParOf" srcId="{BB551B56-8E38-4C30-B5E4-155E1530E870}" destId="{661FA18F-F0A5-4FED-9EE6-688F783B701C}" srcOrd="1" destOrd="0" presId="urn:microsoft.com/office/officeart/2008/layout/LinedList"/>
    <dgm:cxn modelId="{808DD253-1296-4237-84F6-40EEC5E3704D}" type="presParOf" srcId="{661FA18F-F0A5-4FED-9EE6-688F783B701C}" destId="{18FCEBF9-7EC9-4BB3-AE2F-788F2818A68E}" srcOrd="0" destOrd="0" presId="urn:microsoft.com/office/officeart/2008/layout/LinedList"/>
    <dgm:cxn modelId="{FA0C13B9-F6F7-4B17-A551-9DCB45F349D5}" type="presParOf" srcId="{661FA18F-F0A5-4FED-9EE6-688F783B701C}" destId="{D4395562-81A8-45A4-96C3-4773B6057040}" srcOrd="1" destOrd="0" presId="urn:microsoft.com/office/officeart/2008/layout/LinedList"/>
    <dgm:cxn modelId="{32868AA7-DA82-46DC-8FD1-90A884698C51}" type="presParOf" srcId="{D4395562-81A8-45A4-96C3-4773B6057040}" destId="{5535387E-8A4D-4FFE-BE07-4B6027F9473E}" srcOrd="0" destOrd="0" presId="urn:microsoft.com/office/officeart/2008/layout/LinedList"/>
    <dgm:cxn modelId="{2762A31A-2D7A-40BA-AAFF-C9C98C7E25BC}" type="presParOf" srcId="{D4395562-81A8-45A4-96C3-4773B6057040}" destId="{CC9B383C-78B8-42D7-91CC-857EAB701E5F}" srcOrd="1" destOrd="0" presId="urn:microsoft.com/office/officeart/2008/layout/LinedList"/>
    <dgm:cxn modelId="{31543220-CA34-4C11-B5FE-A3AF51137AA5}" type="presParOf" srcId="{D4395562-81A8-45A4-96C3-4773B6057040}" destId="{E22DC4FA-CA2F-4567-9EFA-1F61E8BF9067}" srcOrd="2" destOrd="0" presId="urn:microsoft.com/office/officeart/2008/layout/LinedList"/>
    <dgm:cxn modelId="{4F7E3B55-689D-4B28-B3AA-CE804FCE4E17}" type="presParOf" srcId="{661FA18F-F0A5-4FED-9EE6-688F783B701C}" destId="{3A9F73B4-5F11-4075-B8D4-A8853346C318}" srcOrd="2" destOrd="0" presId="urn:microsoft.com/office/officeart/2008/layout/LinedList"/>
    <dgm:cxn modelId="{E90C2BA7-5D1C-4206-BA68-F475B93C67C3}" type="presParOf" srcId="{661FA18F-F0A5-4FED-9EE6-688F783B701C}" destId="{031EB422-BED0-4403-8754-70F2EBCDE1A5}" srcOrd="3" destOrd="0" presId="urn:microsoft.com/office/officeart/2008/layout/LinedList"/>
    <dgm:cxn modelId="{0DF17D46-69AE-4E88-9EB9-0BE9B571044C}" type="presParOf" srcId="{661FA18F-F0A5-4FED-9EE6-688F783B701C}" destId="{40002EE3-96F0-4C6E-A722-F294130D2241}" srcOrd="4" destOrd="0" presId="urn:microsoft.com/office/officeart/2008/layout/LinedList"/>
    <dgm:cxn modelId="{3A915969-11F2-42BA-ABDC-9FF7C101B2A6}" type="presParOf" srcId="{40002EE3-96F0-4C6E-A722-F294130D2241}" destId="{C714BDB9-6EE0-4E9C-8FB8-45BECFEDBB7B}" srcOrd="0" destOrd="0" presId="urn:microsoft.com/office/officeart/2008/layout/LinedList"/>
    <dgm:cxn modelId="{7CBAF0C8-9F13-4F18-B898-2D05A5D9ED32}" type="presParOf" srcId="{40002EE3-96F0-4C6E-A722-F294130D2241}" destId="{5F606F85-49EC-4C4D-BE85-4317864BA5E4}" srcOrd="1" destOrd="0" presId="urn:microsoft.com/office/officeart/2008/layout/LinedList"/>
    <dgm:cxn modelId="{F466425B-28A7-4F78-B435-D194C54FF2C9}" type="presParOf" srcId="{40002EE3-96F0-4C6E-A722-F294130D2241}" destId="{CE2CE7D0-4223-49AE-A9E2-CD63D711CA6A}" srcOrd="2" destOrd="0" presId="urn:microsoft.com/office/officeart/2008/layout/LinedList"/>
    <dgm:cxn modelId="{D20BCD6B-E841-4604-842C-1EA779FB205F}" type="presParOf" srcId="{661FA18F-F0A5-4FED-9EE6-688F783B701C}" destId="{901E3CB8-DBBC-4EE8-AC9D-0B5BAA5EBE19}" srcOrd="5" destOrd="0" presId="urn:microsoft.com/office/officeart/2008/layout/LinedList"/>
    <dgm:cxn modelId="{C54232C2-966B-4B16-BCE9-63A39C81CFFA}" type="presParOf" srcId="{661FA18F-F0A5-4FED-9EE6-688F783B701C}" destId="{471C9322-79E9-4A31-98D6-C27798A2112D}" srcOrd="6" destOrd="0" presId="urn:microsoft.com/office/officeart/2008/layout/LinedList"/>
    <dgm:cxn modelId="{4986AFC6-1488-41DC-A121-BF067EB8D685}" type="presParOf" srcId="{A9C85E9F-3525-42D2-8EA6-1DCD0108D42A}" destId="{198AEC18-728E-4503-85DB-727B995E6AD5}" srcOrd="2" destOrd="0" presId="urn:microsoft.com/office/officeart/2008/layout/LinedList"/>
    <dgm:cxn modelId="{0C43F079-7087-48A8-A9D1-53DA38A26D44}" type="presParOf" srcId="{A9C85E9F-3525-42D2-8EA6-1DCD0108D42A}" destId="{48F7C878-E570-44C6-955D-2088414FE95C}" srcOrd="3" destOrd="0" presId="urn:microsoft.com/office/officeart/2008/layout/LinedList"/>
    <dgm:cxn modelId="{351547B0-40A9-4EA2-90FD-6E65E1B28E39}" type="presParOf" srcId="{48F7C878-E570-44C6-955D-2088414FE95C}" destId="{30F471E4-C78B-4255-8D5A-8CE58CD5D99F}" srcOrd="0" destOrd="0" presId="urn:microsoft.com/office/officeart/2008/layout/LinedList"/>
    <dgm:cxn modelId="{44D738E8-8CB6-4516-823A-B9B8DE181623}" type="presParOf" srcId="{48F7C878-E570-44C6-955D-2088414FE95C}" destId="{FF322DB8-0397-45D0-8A1F-57A07662630A}" srcOrd="1" destOrd="0" presId="urn:microsoft.com/office/officeart/2008/layout/LinedList"/>
    <dgm:cxn modelId="{A1D96359-EB25-4BC9-BAE2-64FE6D2F0477}" type="presParOf" srcId="{FF322DB8-0397-45D0-8A1F-57A07662630A}" destId="{7F7172F4-5E83-466A-BE36-B5AC2AF8CEBD}" srcOrd="0" destOrd="0" presId="urn:microsoft.com/office/officeart/2008/layout/LinedList"/>
    <dgm:cxn modelId="{9E07FC1F-3EC8-493D-B8E6-927C0068669D}" type="presParOf" srcId="{FF322DB8-0397-45D0-8A1F-57A07662630A}" destId="{8F77A94B-CB1C-4BDB-892E-9FB5A4F2BAA6}" srcOrd="1" destOrd="0" presId="urn:microsoft.com/office/officeart/2008/layout/LinedList"/>
    <dgm:cxn modelId="{6C26BAD4-FE06-46D0-BFB3-C0EF1C0B92E2}" type="presParOf" srcId="{8F77A94B-CB1C-4BDB-892E-9FB5A4F2BAA6}" destId="{CD76FF79-B29C-4856-A5F8-B61C391C06D0}" srcOrd="0" destOrd="0" presId="urn:microsoft.com/office/officeart/2008/layout/LinedList"/>
    <dgm:cxn modelId="{F33754A2-AD2A-4F39-B5ED-65DF25902093}" type="presParOf" srcId="{8F77A94B-CB1C-4BDB-892E-9FB5A4F2BAA6}" destId="{A119F837-029A-458A-AEE6-EA8AEC10AB10}" srcOrd="1" destOrd="0" presId="urn:microsoft.com/office/officeart/2008/layout/LinedList"/>
    <dgm:cxn modelId="{7D66F9F4-85BD-4284-BDC0-EA53A6AF17BE}" type="presParOf" srcId="{8F77A94B-CB1C-4BDB-892E-9FB5A4F2BAA6}" destId="{285CC89C-3A22-4F8B-9481-FADA13C7A6C2}" srcOrd="2" destOrd="0" presId="urn:microsoft.com/office/officeart/2008/layout/LinedList"/>
    <dgm:cxn modelId="{D390206F-F26F-4F47-AB3E-161A215346DB}" type="presParOf" srcId="{FF322DB8-0397-45D0-8A1F-57A07662630A}" destId="{7B62E820-C2EC-40BF-80CC-4B60C6121B70}" srcOrd="2" destOrd="0" presId="urn:microsoft.com/office/officeart/2008/layout/LinedList"/>
    <dgm:cxn modelId="{5D1C03B8-2AE3-40E3-B44D-CCAC248AEE1F}" type="presParOf" srcId="{FF322DB8-0397-45D0-8A1F-57A07662630A}" destId="{61950C94-2101-45FD-988B-BECC2A114F06}" srcOrd="3" destOrd="0" presId="urn:microsoft.com/office/officeart/2008/layout/LinedList"/>
    <dgm:cxn modelId="{1C49C0B3-0149-4724-AD3A-9120E3A82E79}" type="presParOf" srcId="{FF322DB8-0397-45D0-8A1F-57A07662630A}" destId="{2770A901-37F1-40E4-AE8E-054B35A75ACD}" srcOrd="4" destOrd="0" presId="urn:microsoft.com/office/officeart/2008/layout/LinedList"/>
    <dgm:cxn modelId="{DF34364E-CF90-42C0-BB48-AFEDE08F631E}" type="presParOf" srcId="{2770A901-37F1-40E4-AE8E-054B35A75ACD}" destId="{09FE2AAA-E354-428C-B48B-8098C2789297}" srcOrd="0" destOrd="0" presId="urn:microsoft.com/office/officeart/2008/layout/LinedList"/>
    <dgm:cxn modelId="{690E2210-0764-40B6-B105-79EF06778683}" type="presParOf" srcId="{2770A901-37F1-40E4-AE8E-054B35A75ACD}" destId="{09A26D92-72F3-4F73-80E9-03A0C63134B7}" srcOrd="1" destOrd="0" presId="urn:microsoft.com/office/officeart/2008/layout/LinedList"/>
    <dgm:cxn modelId="{4065D3B8-0F94-4D43-A6F2-DD3F124E54C4}" type="presParOf" srcId="{2770A901-37F1-40E4-AE8E-054B35A75ACD}" destId="{FA8962F5-1953-4CC7-91AF-FBE62118F131}" srcOrd="2" destOrd="0" presId="urn:microsoft.com/office/officeart/2008/layout/LinedList"/>
    <dgm:cxn modelId="{F20A1A12-B7AE-4FD5-B7BB-15A343D01070}" type="presParOf" srcId="{FF322DB8-0397-45D0-8A1F-57A07662630A}" destId="{2270E4BE-6E3D-4EE7-9AC1-3CC3BE7E8C1D}" srcOrd="5" destOrd="0" presId="urn:microsoft.com/office/officeart/2008/layout/LinedList"/>
    <dgm:cxn modelId="{789C0467-A446-451F-8F6A-F9ADFE8D66FE}" type="presParOf" srcId="{FF322DB8-0397-45D0-8A1F-57A07662630A}" destId="{FEE8A977-E3D5-4595-AFC6-37FFAB29251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93C324-BDA8-7842-9DF6-9B9B2EABB8AB}" type="doc">
      <dgm:prSet loTypeId="urn:microsoft.com/office/officeart/2005/8/layout/chevron2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5E7F1-3BAE-174F-A068-D0983B1BC849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1</a:t>
          </a:r>
        </a:p>
      </dgm:t>
    </dgm:pt>
    <dgm:pt modelId="{C51C72F5-AD9A-B548-8BD2-91B68E8EFB61}" type="parTrans" cxnId="{52DA9A42-2CCF-B147-8A45-90D9BB7EAB6C}">
      <dgm:prSet/>
      <dgm:spPr/>
      <dgm:t>
        <a:bodyPr/>
        <a:lstStyle/>
        <a:p>
          <a:endParaRPr lang="ru-RU"/>
        </a:p>
      </dgm:t>
    </dgm:pt>
    <dgm:pt modelId="{6FD22814-810B-BC40-8329-C7AB202E0CEE}" type="sibTrans" cxnId="{52DA9A42-2CCF-B147-8A45-90D9BB7EAB6C}">
      <dgm:prSet/>
      <dgm:spPr/>
      <dgm:t>
        <a:bodyPr/>
        <a:lstStyle/>
        <a:p>
          <a:endParaRPr lang="ru-RU"/>
        </a:p>
      </dgm:t>
    </dgm:pt>
    <dgm:pt modelId="{D8AD4DBD-F4A8-FF47-8328-358BC3F4E51A}">
      <dgm:prSet phldrT="[Текст]"/>
      <dgm:spPr/>
      <dgm:t>
        <a:bodyPr/>
        <a:lstStyle/>
        <a:p>
          <a:r>
            <a:rPr lang="ru-RU" b="1" i="1" dirty="0">
              <a:latin typeface="Times New Roman" pitchFamily="18" charset="0"/>
              <a:cs typeface="Times New Roman" pitchFamily="18" charset="0"/>
            </a:rPr>
            <a:t>в разрезе бюджетов</a:t>
          </a:r>
        </a:p>
      </dgm:t>
    </dgm:pt>
    <dgm:pt modelId="{954791E8-1BA5-8440-BE38-E1E7F53D9922}" type="parTrans" cxnId="{E3AA714F-0793-AE4F-A192-B8844610D482}">
      <dgm:prSet/>
      <dgm:spPr/>
      <dgm:t>
        <a:bodyPr/>
        <a:lstStyle/>
        <a:p>
          <a:endParaRPr lang="ru-RU"/>
        </a:p>
      </dgm:t>
    </dgm:pt>
    <dgm:pt modelId="{3110DF36-2846-2442-BCD9-DED013BA1FAF}" type="sibTrans" cxnId="{E3AA714F-0793-AE4F-A192-B8844610D482}">
      <dgm:prSet/>
      <dgm:spPr/>
      <dgm:t>
        <a:bodyPr/>
        <a:lstStyle/>
        <a:p>
          <a:endParaRPr lang="ru-RU"/>
        </a:p>
      </dgm:t>
    </dgm:pt>
    <dgm:pt modelId="{241F76DD-B97C-DF4F-A3C7-8EFBBF23426A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2</a:t>
          </a:r>
        </a:p>
      </dgm:t>
    </dgm:pt>
    <dgm:pt modelId="{355E6D5E-93F8-8F4C-8D5A-62369FEF1D30}" type="parTrans" cxnId="{3379F030-EDC9-824D-BDE0-342050C87A50}">
      <dgm:prSet/>
      <dgm:spPr/>
      <dgm:t>
        <a:bodyPr/>
        <a:lstStyle/>
        <a:p>
          <a:endParaRPr lang="ru-RU"/>
        </a:p>
      </dgm:t>
    </dgm:pt>
    <dgm:pt modelId="{75B855F1-9A49-CA46-B3C3-F67C20C4306B}" type="sibTrans" cxnId="{3379F030-EDC9-824D-BDE0-342050C87A50}">
      <dgm:prSet/>
      <dgm:spPr/>
      <dgm:t>
        <a:bodyPr/>
        <a:lstStyle/>
        <a:p>
          <a:endParaRPr lang="ru-RU"/>
        </a:p>
      </dgm:t>
    </dgm:pt>
    <dgm:pt modelId="{CFDB312F-D7AE-9144-96CC-A55235B7FA35}">
      <dgm:prSet phldrT="[Текст]"/>
      <dgm:spPr/>
      <dgm:t>
        <a:bodyPr/>
        <a:lstStyle/>
        <a:p>
          <a:r>
            <a:rPr lang="ru-RU" b="1" i="1" dirty="0">
              <a:latin typeface="Times New Roman" pitchFamily="18" charset="0"/>
              <a:cs typeface="Times New Roman" pitchFamily="18" charset="0"/>
            </a:rPr>
            <a:t>с выделением долгосрочной и просроченной задолженности</a:t>
          </a:r>
        </a:p>
      </dgm:t>
    </dgm:pt>
    <dgm:pt modelId="{5F1D1CE0-72CD-F749-B002-527533940063}" type="parTrans" cxnId="{7DB92EE9-8AEB-484C-B818-23688F93D9A2}">
      <dgm:prSet/>
      <dgm:spPr/>
      <dgm:t>
        <a:bodyPr/>
        <a:lstStyle/>
        <a:p>
          <a:endParaRPr lang="ru-RU"/>
        </a:p>
      </dgm:t>
    </dgm:pt>
    <dgm:pt modelId="{9F0A0EA7-A730-7244-8BFF-9FA1AD7AD6E5}" type="sibTrans" cxnId="{7DB92EE9-8AEB-484C-B818-23688F93D9A2}">
      <dgm:prSet/>
      <dgm:spPr/>
      <dgm:t>
        <a:bodyPr/>
        <a:lstStyle/>
        <a:p>
          <a:endParaRPr lang="ru-RU"/>
        </a:p>
      </dgm:t>
    </dgm:pt>
    <dgm:pt modelId="{5AE05881-2C43-3E44-B8CF-CA72641959FF}" type="pres">
      <dgm:prSet presAssocID="{0B93C324-BDA8-7842-9DF6-9B9B2EABB8A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3985A4-C2B0-8F40-8E46-31D4271D99C9}" type="pres">
      <dgm:prSet presAssocID="{3B15E7F1-3BAE-174F-A068-D0983B1BC849}" presName="composite" presStyleCnt="0"/>
      <dgm:spPr/>
      <dgm:t>
        <a:bodyPr/>
        <a:lstStyle/>
        <a:p>
          <a:endParaRPr lang="ru-RU"/>
        </a:p>
      </dgm:t>
    </dgm:pt>
    <dgm:pt modelId="{EBC74384-A2B4-2B4F-87A9-CF9F24EEEBF5}" type="pres">
      <dgm:prSet presAssocID="{3B15E7F1-3BAE-174F-A068-D0983B1BC849}" presName="parentText" presStyleLbl="alignNode1" presStyleIdx="0" presStyleCnt="2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6D1F897B-29ED-F744-BF6E-D7DD278429D0}" type="pres">
      <dgm:prSet presAssocID="{3B15E7F1-3BAE-174F-A068-D0983B1BC849}" presName="descendantText" presStyleLbl="alignAcc1" presStyleIdx="0" presStyleCnt="2" custScaleY="86399" custLinFactNeighborX="191" custLinFactNeighborY="26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2AFA9-4895-FD4E-82E6-783555C85D0A}" type="pres">
      <dgm:prSet presAssocID="{6FD22814-810B-BC40-8329-C7AB202E0CEE}" presName="sp" presStyleCnt="0"/>
      <dgm:spPr/>
      <dgm:t>
        <a:bodyPr/>
        <a:lstStyle/>
        <a:p>
          <a:endParaRPr lang="ru-RU"/>
        </a:p>
      </dgm:t>
    </dgm:pt>
    <dgm:pt modelId="{032B777F-F3DA-1C4F-A155-84CE9F1C5C9B}" type="pres">
      <dgm:prSet presAssocID="{241F76DD-B97C-DF4F-A3C7-8EFBBF23426A}" presName="composite" presStyleCnt="0"/>
      <dgm:spPr/>
      <dgm:t>
        <a:bodyPr/>
        <a:lstStyle/>
        <a:p>
          <a:endParaRPr lang="ru-RU"/>
        </a:p>
      </dgm:t>
    </dgm:pt>
    <dgm:pt modelId="{A0001617-40CA-7041-9754-BAB87A39420D}" type="pres">
      <dgm:prSet presAssocID="{241F76DD-B97C-DF4F-A3C7-8EFBBF23426A}" presName="parentText" presStyleLbl="alignNode1" presStyleIdx="1" presStyleCnt="2">
        <dgm:presLayoutVars>
          <dgm:chMax val="1"/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94B6FB98-80E4-A641-8AE1-512963FAAB15}" type="pres">
      <dgm:prSet presAssocID="{241F76DD-B97C-DF4F-A3C7-8EFBBF23426A}" presName="descendantText" presStyleLbl="alignAcc1" presStyleIdx="1" presStyleCnt="2" custScaleY="84951" custLinFactNeighborX="0" custLinFactNeighborY="280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AA714F-0793-AE4F-A192-B8844610D482}" srcId="{3B15E7F1-3BAE-174F-A068-D0983B1BC849}" destId="{D8AD4DBD-F4A8-FF47-8328-358BC3F4E51A}" srcOrd="0" destOrd="0" parTransId="{954791E8-1BA5-8440-BE38-E1E7F53D9922}" sibTransId="{3110DF36-2846-2442-BCD9-DED013BA1FAF}"/>
    <dgm:cxn modelId="{7DB92EE9-8AEB-484C-B818-23688F93D9A2}" srcId="{241F76DD-B97C-DF4F-A3C7-8EFBBF23426A}" destId="{CFDB312F-D7AE-9144-96CC-A55235B7FA35}" srcOrd="0" destOrd="0" parTransId="{5F1D1CE0-72CD-F749-B002-527533940063}" sibTransId="{9F0A0EA7-A730-7244-8BFF-9FA1AD7AD6E5}"/>
    <dgm:cxn modelId="{52DA9A42-2CCF-B147-8A45-90D9BB7EAB6C}" srcId="{0B93C324-BDA8-7842-9DF6-9B9B2EABB8AB}" destId="{3B15E7F1-3BAE-174F-A068-D0983B1BC849}" srcOrd="0" destOrd="0" parTransId="{C51C72F5-AD9A-B548-8BD2-91B68E8EFB61}" sibTransId="{6FD22814-810B-BC40-8329-C7AB202E0CEE}"/>
    <dgm:cxn modelId="{3DDDF9A2-E599-4079-913B-27CE7C457251}" type="presOf" srcId="{CFDB312F-D7AE-9144-96CC-A55235B7FA35}" destId="{94B6FB98-80E4-A641-8AE1-512963FAAB15}" srcOrd="0" destOrd="0" presId="urn:microsoft.com/office/officeart/2005/8/layout/chevron2"/>
    <dgm:cxn modelId="{3379F030-EDC9-824D-BDE0-342050C87A50}" srcId="{0B93C324-BDA8-7842-9DF6-9B9B2EABB8AB}" destId="{241F76DD-B97C-DF4F-A3C7-8EFBBF23426A}" srcOrd="1" destOrd="0" parTransId="{355E6D5E-93F8-8F4C-8D5A-62369FEF1D30}" sibTransId="{75B855F1-9A49-CA46-B3C3-F67C20C4306B}"/>
    <dgm:cxn modelId="{98EA5B15-ED57-4296-AD42-EF577F5BB738}" type="presOf" srcId="{3B15E7F1-3BAE-174F-A068-D0983B1BC849}" destId="{EBC74384-A2B4-2B4F-87A9-CF9F24EEEBF5}" srcOrd="0" destOrd="0" presId="urn:microsoft.com/office/officeart/2005/8/layout/chevron2"/>
    <dgm:cxn modelId="{5FD0D558-C372-4940-A59E-188AC1B1580C}" type="presOf" srcId="{D8AD4DBD-F4A8-FF47-8328-358BC3F4E51A}" destId="{6D1F897B-29ED-F744-BF6E-D7DD278429D0}" srcOrd="0" destOrd="0" presId="urn:microsoft.com/office/officeart/2005/8/layout/chevron2"/>
    <dgm:cxn modelId="{D324B055-3BAE-473A-B75F-B7B3190BD37A}" type="presOf" srcId="{0B93C324-BDA8-7842-9DF6-9B9B2EABB8AB}" destId="{5AE05881-2C43-3E44-B8CF-CA72641959FF}" srcOrd="0" destOrd="0" presId="urn:microsoft.com/office/officeart/2005/8/layout/chevron2"/>
    <dgm:cxn modelId="{C70C5A01-D3C7-415F-B580-861CFA704A4B}" type="presOf" srcId="{241F76DD-B97C-DF4F-A3C7-8EFBBF23426A}" destId="{A0001617-40CA-7041-9754-BAB87A39420D}" srcOrd="0" destOrd="0" presId="urn:microsoft.com/office/officeart/2005/8/layout/chevron2"/>
    <dgm:cxn modelId="{9A2E6C44-2FD0-463E-979A-8102FDD62BB2}" type="presParOf" srcId="{5AE05881-2C43-3E44-B8CF-CA72641959FF}" destId="{E33985A4-C2B0-8F40-8E46-31D4271D99C9}" srcOrd="0" destOrd="0" presId="urn:microsoft.com/office/officeart/2005/8/layout/chevron2"/>
    <dgm:cxn modelId="{694252DE-24F1-4CBD-A839-D88204E95F6B}" type="presParOf" srcId="{E33985A4-C2B0-8F40-8E46-31D4271D99C9}" destId="{EBC74384-A2B4-2B4F-87A9-CF9F24EEEBF5}" srcOrd="0" destOrd="0" presId="urn:microsoft.com/office/officeart/2005/8/layout/chevron2"/>
    <dgm:cxn modelId="{C6446921-CC9C-466D-B679-2D493AD24BEA}" type="presParOf" srcId="{E33985A4-C2B0-8F40-8E46-31D4271D99C9}" destId="{6D1F897B-29ED-F744-BF6E-D7DD278429D0}" srcOrd="1" destOrd="0" presId="urn:microsoft.com/office/officeart/2005/8/layout/chevron2"/>
    <dgm:cxn modelId="{0CBABD06-491A-4303-8313-10770A464722}" type="presParOf" srcId="{5AE05881-2C43-3E44-B8CF-CA72641959FF}" destId="{5A32AFA9-4895-FD4E-82E6-783555C85D0A}" srcOrd="1" destOrd="0" presId="urn:microsoft.com/office/officeart/2005/8/layout/chevron2"/>
    <dgm:cxn modelId="{EB4FA45C-1E4D-4610-B93D-9A39D7ED359C}" type="presParOf" srcId="{5AE05881-2C43-3E44-B8CF-CA72641959FF}" destId="{032B777F-F3DA-1C4F-A155-84CE9F1C5C9B}" srcOrd="2" destOrd="0" presId="urn:microsoft.com/office/officeart/2005/8/layout/chevron2"/>
    <dgm:cxn modelId="{25D1092B-AB46-4478-8B11-95EA66FE2D74}" type="presParOf" srcId="{032B777F-F3DA-1C4F-A155-84CE9F1C5C9B}" destId="{A0001617-40CA-7041-9754-BAB87A39420D}" srcOrd="0" destOrd="0" presId="urn:microsoft.com/office/officeart/2005/8/layout/chevron2"/>
    <dgm:cxn modelId="{42098503-D924-406F-BF13-D213BDB91D3D}" type="presParOf" srcId="{032B777F-F3DA-1C4F-A155-84CE9F1C5C9B}" destId="{94B6FB98-80E4-A641-8AE1-512963FAAB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CD3335-063F-41A8-8ECC-A62FF626AD15}" type="doc">
      <dgm:prSet loTypeId="urn:microsoft.com/office/officeart/2008/layout/LinedLis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33A56746-FE4A-4E6A-9147-C1E9391508A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ф.0503160</a:t>
          </a:r>
          <a:endParaRPr lang="ru-RU" sz="2400" b="1" i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2043A3-4E64-41BA-A987-A94F1A1289D8}" type="parTrans" cxnId="{E4423146-0816-4966-AD77-B67C3B93AE80}">
      <dgm:prSet/>
      <dgm:spPr/>
      <dgm:t>
        <a:bodyPr/>
        <a:lstStyle/>
        <a:p>
          <a:endParaRPr lang="ru-RU"/>
        </a:p>
      </dgm:t>
    </dgm:pt>
    <dgm:pt modelId="{E10A3D37-0902-4A48-8C54-9D80D6C3D173}" type="sibTrans" cxnId="{E4423146-0816-4966-AD77-B67C3B93AE80}">
      <dgm:prSet/>
      <dgm:spPr/>
      <dgm:t>
        <a:bodyPr/>
        <a:lstStyle/>
        <a:p>
          <a:endParaRPr lang="ru-RU"/>
        </a:p>
      </dgm:t>
    </dgm:pt>
    <dgm:pt modelId="{CEF12758-8FAC-48DD-8276-4E5686042A39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I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D658152A-FD59-418D-8A80-D120EB288396}" type="parTrans" cxnId="{00FCF3EF-AB88-4129-8897-FE0871AD3F7A}">
      <dgm:prSet/>
      <dgm:spPr/>
      <dgm:t>
        <a:bodyPr/>
        <a:lstStyle/>
        <a:p>
          <a:endParaRPr lang="ru-RU"/>
        </a:p>
      </dgm:t>
    </dgm:pt>
    <dgm:pt modelId="{8CD928E8-D5EE-433A-89B4-2065AED1B574}" type="sibTrans" cxnId="{00FCF3EF-AB88-4129-8897-FE0871AD3F7A}">
      <dgm:prSet/>
      <dgm:spPr/>
      <dgm:t>
        <a:bodyPr/>
        <a:lstStyle/>
        <a:p>
          <a:endParaRPr lang="ru-RU"/>
        </a:p>
      </dgm:t>
    </dgm:pt>
    <dgm:pt modelId="{DD52365A-F7EF-461D-8334-7791495ADE5F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II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626EFCC3-33C3-4EFB-890E-D55FCB0743A6}" type="parTrans" cxnId="{1F82D30C-EF55-4A97-B087-22F688E009ED}">
      <dgm:prSet/>
      <dgm:spPr/>
      <dgm:t>
        <a:bodyPr/>
        <a:lstStyle/>
        <a:p>
          <a:endParaRPr lang="ru-RU"/>
        </a:p>
      </dgm:t>
    </dgm:pt>
    <dgm:pt modelId="{46329491-06E9-47A8-BF0F-6E14529FCD2A}" type="sibTrans" cxnId="{1F82D30C-EF55-4A97-B087-22F688E009ED}">
      <dgm:prSet/>
      <dgm:spPr/>
      <dgm:t>
        <a:bodyPr/>
        <a:lstStyle/>
        <a:p>
          <a:endParaRPr lang="ru-RU"/>
        </a:p>
      </dgm:t>
    </dgm:pt>
    <dgm:pt modelId="{30D8F760-C8DF-44C8-BCA2-645DAA3DE871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III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2C69B068-97EC-489D-BF1B-8D7454F8404F}" type="parTrans" cxnId="{3E1C9588-3CA8-4004-B199-E262267D7CA2}">
      <dgm:prSet/>
      <dgm:spPr/>
      <dgm:t>
        <a:bodyPr/>
        <a:lstStyle/>
        <a:p>
          <a:endParaRPr lang="ru-RU"/>
        </a:p>
      </dgm:t>
    </dgm:pt>
    <dgm:pt modelId="{4DC7D7C5-D606-4ECE-9972-9199416DF963}" type="sibTrans" cxnId="{3E1C9588-3CA8-4004-B199-E262267D7CA2}">
      <dgm:prSet/>
      <dgm:spPr/>
      <dgm:t>
        <a:bodyPr/>
        <a:lstStyle/>
        <a:p>
          <a:endParaRPr lang="ru-RU"/>
        </a:p>
      </dgm:t>
    </dgm:pt>
    <dgm:pt modelId="{B1637206-070E-4346-9977-A49254BAA512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V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D747602C-F376-409D-906C-8D569F52114C}" type="parTrans" cxnId="{A37E76D8-0F2C-4D58-8B75-6AB12A8F00D0}">
      <dgm:prSet/>
      <dgm:spPr/>
      <dgm:t>
        <a:bodyPr/>
        <a:lstStyle/>
        <a:p>
          <a:endParaRPr lang="ru-RU"/>
        </a:p>
      </dgm:t>
    </dgm:pt>
    <dgm:pt modelId="{86E30991-06FD-47E9-8A90-F7D289AFC4A8}" type="sibTrans" cxnId="{A37E76D8-0F2C-4D58-8B75-6AB12A8F00D0}">
      <dgm:prSet/>
      <dgm:spPr/>
      <dgm:t>
        <a:bodyPr/>
        <a:lstStyle/>
        <a:p>
          <a:endParaRPr lang="ru-RU"/>
        </a:p>
      </dgm:t>
    </dgm:pt>
    <dgm:pt modelId="{E23427DC-6873-496C-A9C3-F01F52156BD2}">
      <dgm:prSet phldrT="[Текст]" custT="1"/>
      <dgm:spPr/>
      <dgm:t>
        <a:bodyPr/>
        <a:lstStyle/>
        <a:p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IV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3126EC36-6BCD-4CD8-8678-22CA63382ACE}" type="parTrans" cxnId="{7A9327DC-488F-4341-A636-82F9F69D3A4F}">
      <dgm:prSet/>
      <dgm:spPr/>
      <dgm:t>
        <a:bodyPr/>
        <a:lstStyle/>
        <a:p>
          <a:endParaRPr lang="ru-RU"/>
        </a:p>
      </dgm:t>
    </dgm:pt>
    <dgm:pt modelId="{2DE81F50-921C-493D-86F4-4229C1047CB5}" type="sibTrans" cxnId="{7A9327DC-488F-4341-A636-82F9F69D3A4F}">
      <dgm:prSet/>
      <dgm:spPr/>
      <dgm:t>
        <a:bodyPr/>
        <a:lstStyle/>
        <a:p>
          <a:endParaRPr lang="ru-RU"/>
        </a:p>
      </dgm:t>
    </dgm:pt>
    <dgm:pt modelId="{D0D263AE-CAB8-4403-93D9-F003A6E9BF1F}" type="pres">
      <dgm:prSet presAssocID="{01CD3335-063F-41A8-8ECC-A62FF626AD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92DB89D-F989-4C02-8833-FD8BAE4AE005}" type="pres">
      <dgm:prSet presAssocID="{33A56746-FE4A-4E6A-9147-C1E9391508A9}" presName="thickLine" presStyleLbl="alignNode1" presStyleIdx="0" presStyleCnt="1"/>
      <dgm:spPr/>
    </dgm:pt>
    <dgm:pt modelId="{4FBDA06A-E27B-4EFC-8A7E-341006191779}" type="pres">
      <dgm:prSet presAssocID="{33A56746-FE4A-4E6A-9147-C1E9391508A9}" presName="horz1" presStyleCnt="0"/>
      <dgm:spPr/>
    </dgm:pt>
    <dgm:pt modelId="{64ED6ACB-9390-4A74-980A-210B6073C71E}" type="pres">
      <dgm:prSet presAssocID="{33A56746-FE4A-4E6A-9147-C1E9391508A9}" presName="tx1" presStyleLbl="revTx" presStyleIdx="0" presStyleCnt="6"/>
      <dgm:spPr/>
      <dgm:t>
        <a:bodyPr/>
        <a:lstStyle/>
        <a:p>
          <a:endParaRPr lang="ru-RU"/>
        </a:p>
      </dgm:t>
    </dgm:pt>
    <dgm:pt modelId="{D7916E36-11C5-4C47-A09C-95FC129D1760}" type="pres">
      <dgm:prSet presAssocID="{33A56746-FE4A-4E6A-9147-C1E9391508A9}" presName="vert1" presStyleCnt="0"/>
      <dgm:spPr/>
    </dgm:pt>
    <dgm:pt modelId="{A4786521-3A42-4B20-AC7D-E3A56DBB4331}" type="pres">
      <dgm:prSet presAssocID="{CEF12758-8FAC-48DD-8276-4E5686042A39}" presName="vertSpace2a" presStyleCnt="0"/>
      <dgm:spPr/>
    </dgm:pt>
    <dgm:pt modelId="{EA39988B-7799-4DA3-A1A2-65A5EC9E81A1}" type="pres">
      <dgm:prSet presAssocID="{CEF12758-8FAC-48DD-8276-4E5686042A39}" presName="horz2" presStyleCnt="0"/>
      <dgm:spPr/>
    </dgm:pt>
    <dgm:pt modelId="{8098026E-B6E4-4EDB-8D94-C28AB4493ECF}" type="pres">
      <dgm:prSet presAssocID="{CEF12758-8FAC-48DD-8276-4E5686042A39}" presName="horzSpace2" presStyleCnt="0"/>
      <dgm:spPr/>
    </dgm:pt>
    <dgm:pt modelId="{A5E3008A-65BB-425B-AE89-E54B8D043C48}" type="pres">
      <dgm:prSet presAssocID="{CEF12758-8FAC-48DD-8276-4E5686042A39}" presName="tx2" presStyleLbl="revTx" presStyleIdx="1" presStyleCnt="6"/>
      <dgm:spPr/>
      <dgm:t>
        <a:bodyPr/>
        <a:lstStyle/>
        <a:p>
          <a:endParaRPr lang="ru-RU"/>
        </a:p>
      </dgm:t>
    </dgm:pt>
    <dgm:pt modelId="{3276784F-2A2C-43BB-99D5-9B0271870372}" type="pres">
      <dgm:prSet presAssocID="{CEF12758-8FAC-48DD-8276-4E5686042A39}" presName="vert2" presStyleCnt="0"/>
      <dgm:spPr/>
    </dgm:pt>
    <dgm:pt modelId="{C5557DF4-F6F9-4676-A125-C95AE174E50C}" type="pres">
      <dgm:prSet presAssocID="{CEF12758-8FAC-48DD-8276-4E5686042A39}" presName="thinLine2b" presStyleLbl="callout" presStyleIdx="0" presStyleCnt="5"/>
      <dgm:spPr/>
    </dgm:pt>
    <dgm:pt modelId="{7AFC46A7-84E9-4145-99F4-088B9C853A61}" type="pres">
      <dgm:prSet presAssocID="{CEF12758-8FAC-48DD-8276-4E5686042A39}" presName="vertSpace2b" presStyleCnt="0"/>
      <dgm:spPr/>
    </dgm:pt>
    <dgm:pt modelId="{2E03794D-3E21-4BDE-957A-35E5A681543B}" type="pres">
      <dgm:prSet presAssocID="{DD52365A-F7EF-461D-8334-7791495ADE5F}" presName="horz2" presStyleCnt="0"/>
      <dgm:spPr/>
    </dgm:pt>
    <dgm:pt modelId="{36411F73-B3BB-4F2F-BCC6-56AFE1C80813}" type="pres">
      <dgm:prSet presAssocID="{DD52365A-F7EF-461D-8334-7791495ADE5F}" presName="horzSpace2" presStyleCnt="0"/>
      <dgm:spPr/>
    </dgm:pt>
    <dgm:pt modelId="{FA0F2F6B-FDD1-4118-9051-95E3274ADE2A}" type="pres">
      <dgm:prSet presAssocID="{DD52365A-F7EF-461D-8334-7791495ADE5F}" presName="tx2" presStyleLbl="revTx" presStyleIdx="2" presStyleCnt="6"/>
      <dgm:spPr/>
      <dgm:t>
        <a:bodyPr/>
        <a:lstStyle/>
        <a:p>
          <a:endParaRPr lang="ru-RU"/>
        </a:p>
      </dgm:t>
    </dgm:pt>
    <dgm:pt modelId="{F8560AAB-CA67-47CC-A0DE-DF1DF2D67E37}" type="pres">
      <dgm:prSet presAssocID="{DD52365A-F7EF-461D-8334-7791495ADE5F}" presName="vert2" presStyleCnt="0"/>
      <dgm:spPr/>
    </dgm:pt>
    <dgm:pt modelId="{CA7EBE14-5DB9-4ACD-BB4B-F4BFA754B732}" type="pres">
      <dgm:prSet presAssocID="{DD52365A-F7EF-461D-8334-7791495ADE5F}" presName="thinLine2b" presStyleLbl="callout" presStyleIdx="1" presStyleCnt="5"/>
      <dgm:spPr/>
    </dgm:pt>
    <dgm:pt modelId="{7BD0B8BF-0B00-458A-A707-D036629FE5B8}" type="pres">
      <dgm:prSet presAssocID="{DD52365A-F7EF-461D-8334-7791495ADE5F}" presName="vertSpace2b" presStyleCnt="0"/>
      <dgm:spPr/>
    </dgm:pt>
    <dgm:pt modelId="{E90A3524-831A-40A6-A41F-0AFDB777F804}" type="pres">
      <dgm:prSet presAssocID="{30D8F760-C8DF-44C8-BCA2-645DAA3DE871}" presName="horz2" presStyleCnt="0"/>
      <dgm:spPr/>
    </dgm:pt>
    <dgm:pt modelId="{840E1345-128F-4DF7-9BBB-82979A796E51}" type="pres">
      <dgm:prSet presAssocID="{30D8F760-C8DF-44C8-BCA2-645DAA3DE871}" presName="horzSpace2" presStyleCnt="0"/>
      <dgm:spPr/>
    </dgm:pt>
    <dgm:pt modelId="{054D9576-8CA1-4A50-A8B1-0BF0B17440EA}" type="pres">
      <dgm:prSet presAssocID="{30D8F760-C8DF-44C8-BCA2-645DAA3DE871}" presName="tx2" presStyleLbl="revTx" presStyleIdx="3" presStyleCnt="6"/>
      <dgm:spPr/>
      <dgm:t>
        <a:bodyPr/>
        <a:lstStyle/>
        <a:p>
          <a:endParaRPr lang="ru-RU"/>
        </a:p>
      </dgm:t>
    </dgm:pt>
    <dgm:pt modelId="{4059F5B3-D072-4624-A1F9-4BA5E4F55C66}" type="pres">
      <dgm:prSet presAssocID="{30D8F760-C8DF-44C8-BCA2-645DAA3DE871}" presName="vert2" presStyleCnt="0"/>
      <dgm:spPr/>
    </dgm:pt>
    <dgm:pt modelId="{C3C3DDD9-740A-4A93-AE1D-687F882C6927}" type="pres">
      <dgm:prSet presAssocID="{30D8F760-C8DF-44C8-BCA2-645DAA3DE871}" presName="thinLine2b" presStyleLbl="callout" presStyleIdx="2" presStyleCnt="5"/>
      <dgm:spPr/>
    </dgm:pt>
    <dgm:pt modelId="{1799F0FE-1472-4F81-8356-A72054D8EE4F}" type="pres">
      <dgm:prSet presAssocID="{30D8F760-C8DF-44C8-BCA2-645DAA3DE871}" presName="vertSpace2b" presStyleCnt="0"/>
      <dgm:spPr/>
    </dgm:pt>
    <dgm:pt modelId="{078E202C-BAA4-418E-BFF6-F2993FC76D6B}" type="pres">
      <dgm:prSet presAssocID="{E23427DC-6873-496C-A9C3-F01F52156BD2}" presName="horz2" presStyleCnt="0"/>
      <dgm:spPr/>
    </dgm:pt>
    <dgm:pt modelId="{7DAC628C-9E66-4175-AF38-B735C1D30CEA}" type="pres">
      <dgm:prSet presAssocID="{E23427DC-6873-496C-A9C3-F01F52156BD2}" presName="horzSpace2" presStyleCnt="0"/>
      <dgm:spPr/>
    </dgm:pt>
    <dgm:pt modelId="{735DC60E-D812-4112-9DC9-5ECB2E97C711}" type="pres">
      <dgm:prSet presAssocID="{E23427DC-6873-496C-A9C3-F01F52156BD2}" presName="tx2" presStyleLbl="revTx" presStyleIdx="4" presStyleCnt="6"/>
      <dgm:spPr/>
      <dgm:t>
        <a:bodyPr/>
        <a:lstStyle/>
        <a:p>
          <a:endParaRPr lang="ru-RU"/>
        </a:p>
      </dgm:t>
    </dgm:pt>
    <dgm:pt modelId="{B9BC3DA8-83B2-4EB9-A9F0-AE56EFFAA605}" type="pres">
      <dgm:prSet presAssocID="{E23427DC-6873-496C-A9C3-F01F52156BD2}" presName="vert2" presStyleCnt="0"/>
      <dgm:spPr/>
    </dgm:pt>
    <dgm:pt modelId="{B99AC6D1-8E05-47BB-89E8-EED5D1F40911}" type="pres">
      <dgm:prSet presAssocID="{E23427DC-6873-496C-A9C3-F01F52156BD2}" presName="thinLine2b" presStyleLbl="callout" presStyleIdx="3" presStyleCnt="5"/>
      <dgm:spPr/>
    </dgm:pt>
    <dgm:pt modelId="{58BE6411-AF88-42BC-A489-72E49AFBF382}" type="pres">
      <dgm:prSet presAssocID="{E23427DC-6873-496C-A9C3-F01F52156BD2}" presName="vertSpace2b" presStyleCnt="0"/>
      <dgm:spPr/>
    </dgm:pt>
    <dgm:pt modelId="{2506E6F5-EB03-43C6-990F-81BE7CE475B7}" type="pres">
      <dgm:prSet presAssocID="{B1637206-070E-4346-9977-A49254BAA512}" presName="horz2" presStyleCnt="0"/>
      <dgm:spPr/>
    </dgm:pt>
    <dgm:pt modelId="{41FABFB8-E3BF-46EE-910D-BC8FFFF8633B}" type="pres">
      <dgm:prSet presAssocID="{B1637206-070E-4346-9977-A49254BAA512}" presName="horzSpace2" presStyleCnt="0"/>
      <dgm:spPr/>
    </dgm:pt>
    <dgm:pt modelId="{4A584AFE-8C41-462E-A9F2-B44623F5A636}" type="pres">
      <dgm:prSet presAssocID="{B1637206-070E-4346-9977-A49254BAA512}" presName="tx2" presStyleLbl="revTx" presStyleIdx="5" presStyleCnt="6"/>
      <dgm:spPr/>
      <dgm:t>
        <a:bodyPr/>
        <a:lstStyle/>
        <a:p>
          <a:endParaRPr lang="ru-RU"/>
        </a:p>
      </dgm:t>
    </dgm:pt>
    <dgm:pt modelId="{8C39E7B9-A690-47EE-807E-F36D39DED88E}" type="pres">
      <dgm:prSet presAssocID="{B1637206-070E-4346-9977-A49254BAA512}" presName="vert2" presStyleCnt="0"/>
      <dgm:spPr/>
    </dgm:pt>
    <dgm:pt modelId="{8B4E5A7B-DF3D-43EF-870F-1D3AB71503B4}" type="pres">
      <dgm:prSet presAssocID="{B1637206-070E-4346-9977-A49254BAA512}" presName="thinLine2b" presStyleLbl="callout" presStyleIdx="4" presStyleCnt="5"/>
      <dgm:spPr/>
    </dgm:pt>
    <dgm:pt modelId="{906F89F7-A06E-4DCE-9283-85ABED9F9461}" type="pres">
      <dgm:prSet presAssocID="{B1637206-070E-4346-9977-A49254BAA512}" presName="vertSpace2b" presStyleCnt="0"/>
      <dgm:spPr/>
    </dgm:pt>
  </dgm:ptLst>
  <dgm:cxnLst>
    <dgm:cxn modelId="{90FFC793-12D4-492C-9CF7-2A34494EF592}" type="presOf" srcId="{33A56746-FE4A-4E6A-9147-C1E9391508A9}" destId="{64ED6ACB-9390-4A74-980A-210B6073C71E}" srcOrd="0" destOrd="0" presId="urn:microsoft.com/office/officeart/2008/layout/LinedList"/>
    <dgm:cxn modelId="{B3DFCF05-1EFF-4E1F-B5F5-8A824F178C3F}" type="presOf" srcId="{01CD3335-063F-41A8-8ECC-A62FF626AD15}" destId="{D0D263AE-CAB8-4403-93D9-F003A6E9BF1F}" srcOrd="0" destOrd="0" presId="urn:microsoft.com/office/officeart/2008/layout/LinedList"/>
    <dgm:cxn modelId="{00FCF3EF-AB88-4129-8897-FE0871AD3F7A}" srcId="{33A56746-FE4A-4E6A-9147-C1E9391508A9}" destId="{CEF12758-8FAC-48DD-8276-4E5686042A39}" srcOrd="0" destOrd="0" parTransId="{D658152A-FD59-418D-8A80-D120EB288396}" sibTransId="{8CD928E8-D5EE-433A-89B4-2065AED1B574}"/>
    <dgm:cxn modelId="{E27CE728-D5CE-4D81-9650-9A839EEC5BA0}" type="presOf" srcId="{DD52365A-F7EF-461D-8334-7791495ADE5F}" destId="{FA0F2F6B-FDD1-4118-9051-95E3274ADE2A}" srcOrd="0" destOrd="0" presId="urn:microsoft.com/office/officeart/2008/layout/LinedList"/>
    <dgm:cxn modelId="{7ED5955C-DBEB-49D3-8A62-AF597BB4085C}" type="presOf" srcId="{B1637206-070E-4346-9977-A49254BAA512}" destId="{4A584AFE-8C41-462E-A9F2-B44623F5A636}" srcOrd="0" destOrd="0" presId="urn:microsoft.com/office/officeart/2008/layout/LinedList"/>
    <dgm:cxn modelId="{7A9327DC-488F-4341-A636-82F9F69D3A4F}" srcId="{33A56746-FE4A-4E6A-9147-C1E9391508A9}" destId="{E23427DC-6873-496C-A9C3-F01F52156BD2}" srcOrd="3" destOrd="0" parTransId="{3126EC36-6BCD-4CD8-8678-22CA63382ACE}" sibTransId="{2DE81F50-921C-493D-86F4-4229C1047CB5}"/>
    <dgm:cxn modelId="{E4423146-0816-4966-AD77-B67C3B93AE80}" srcId="{01CD3335-063F-41A8-8ECC-A62FF626AD15}" destId="{33A56746-FE4A-4E6A-9147-C1E9391508A9}" srcOrd="0" destOrd="0" parTransId="{442043A3-4E64-41BA-A987-A94F1A1289D8}" sibTransId="{E10A3D37-0902-4A48-8C54-9D80D6C3D173}"/>
    <dgm:cxn modelId="{1F82D30C-EF55-4A97-B087-22F688E009ED}" srcId="{33A56746-FE4A-4E6A-9147-C1E9391508A9}" destId="{DD52365A-F7EF-461D-8334-7791495ADE5F}" srcOrd="1" destOrd="0" parTransId="{626EFCC3-33C3-4EFB-890E-D55FCB0743A6}" sibTransId="{46329491-06E9-47A8-BF0F-6E14529FCD2A}"/>
    <dgm:cxn modelId="{A3C2B9AA-C2F9-444A-83C4-32BAE67DC308}" type="presOf" srcId="{E23427DC-6873-496C-A9C3-F01F52156BD2}" destId="{735DC60E-D812-4112-9DC9-5ECB2E97C711}" srcOrd="0" destOrd="0" presId="urn:microsoft.com/office/officeart/2008/layout/LinedList"/>
    <dgm:cxn modelId="{2EC161A5-D0E5-4A52-B831-B135B5040CEA}" type="presOf" srcId="{CEF12758-8FAC-48DD-8276-4E5686042A39}" destId="{A5E3008A-65BB-425B-AE89-E54B8D043C48}" srcOrd="0" destOrd="0" presId="urn:microsoft.com/office/officeart/2008/layout/LinedList"/>
    <dgm:cxn modelId="{D33F4BF3-BD07-4125-9BB2-FC4C1838C11A}" type="presOf" srcId="{30D8F760-C8DF-44C8-BCA2-645DAA3DE871}" destId="{054D9576-8CA1-4A50-A8B1-0BF0B17440EA}" srcOrd="0" destOrd="0" presId="urn:microsoft.com/office/officeart/2008/layout/LinedList"/>
    <dgm:cxn modelId="{3E1C9588-3CA8-4004-B199-E262267D7CA2}" srcId="{33A56746-FE4A-4E6A-9147-C1E9391508A9}" destId="{30D8F760-C8DF-44C8-BCA2-645DAA3DE871}" srcOrd="2" destOrd="0" parTransId="{2C69B068-97EC-489D-BF1B-8D7454F8404F}" sibTransId="{4DC7D7C5-D606-4ECE-9972-9199416DF963}"/>
    <dgm:cxn modelId="{A37E76D8-0F2C-4D58-8B75-6AB12A8F00D0}" srcId="{33A56746-FE4A-4E6A-9147-C1E9391508A9}" destId="{B1637206-070E-4346-9977-A49254BAA512}" srcOrd="4" destOrd="0" parTransId="{D747602C-F376-409D-906C-8D569F52114C}" sibTransId="{86E30991-06FD-47E9-8A90-F7D289AFC4A8}"/>
    <dgm:cxn modelId="{C48E105E-58B1-48E6-BE35-DBC369474BC6}" type="presParOf" srcId="{D0D263AE-CAB8-4403-93D9-F003A6E9BF1F}" destId="{092DB89D-F989-4C02-8833-FD8BAE4AE005}" srcOrd="0" destOrd="0" presId="urn:microsoft.com/office/officeart/2008/layout/LinedList"/>
    <dgm:cxn modelId="{89AA74C6-159D-4588-96F9-CA5715B08246}" type="presParOf" srcId="{D0D263AE-CAB8-4403-93D9-F003A6E9BF1F}" destId="{4FBDA06A-E27B-4EFC-8A7E-341006191779}" srcOrd="1" destOrd="0" presId="urn:microsoft.com/office/officeart/2008/layout/LinedList"/>
    <dgm:cxn modelId="{DB1934F4-7B28-4FE8-94DF-B016DB25B329}" type="presParOf" srcId="{4FBDA06A-E27B-4EFC-8A7E-341006191779}" destId="{64ED6ACB-9390-4A74-980A-210B6073C71E}" srcOrd="0" destOrd="0" presId="urn:microsoft.com/office/officeart/2008/layout/LinedList"/>
    <dgm:cxn modelId="{117B012C-73CB-4306-93BB-1F298D802A08}" type="presParOf" srcId="{4FBDA06A-E27B-4EFC-8A7E-341006191779}" destId="{D7916E36-11C5-4C47-A09C-95FC129D1760}" srcOrd="1" destOrd="0" presId="urn:microsoft.com/office/officeart/2008/layout/LinedList"/>
    <dgm:cxn modelId="{56C879C4-AAB7-45EB-95DA-0CA8D4C785C3}" type="presParOf" srcId="{D7916E36-11C5-4C47-A09C-95FC129D1760}" destId="{A4786521-3A42-4B20-AC7D-E3A56DBB4331}" srcOrd="0" destOrd="0" presId="urn:microsoft.com/office/officeart/2008/layout/LinedList"/>
    <dgm:cxn modelId="{814164E4-9240-48CD-92B0-576794C0F3CF}" type="presParOf" srcId="{D7916E36-11C5-4C47-A09C-95FC129D1760}" destId="{EA39988B-7799-4DA3-A1A2-65A5EC9E81A1}" srcOrd="1" destOrd="0" presId="urn:microsoft.com/office/officeart/2008/layout/LinedList"/>
    <dgm:cxn modelId="{C1A574D1-0177-4631-9F8E-17959FF804DA}" type="presParOf" srcId="{EA39988B-7799-4DA3-A1A2-65A5EC9E81A1}" destId="{8098026E-B6E4-4EDB-8D94-C28AB4493ECF}" srcOrd="0" destOrd="0" presId="urn:microsoft.com/office/officeart/2008/layout/LinedList"/>
    <dgm:cxn modelId="{F462A250-2D72-4A55-B7F3-6106554CA0FB}" type="presParOf" srcId="{EA39988B-7799-4DA3-A1A2-65A5EC9E81A1}" destId="{A5E3008A-65BB-425B-AE89-E54B8D043C48}" srcOrd="1" destOrd="0" presId="urn:microsoft.com/office/officeart/2008/layout/LinedList"/>
    <dgm:cxn modelId="{A095426A-E5C7-4373-9CB7-89CE1E578B78}" type="presParOf" srcId="{EA39988B-7799-4DA3-A1A2-65A5EC9E81A1}" destId="{3276784F-2A2C-43BB-99D5-9B0271870372}" srcOrd="2" destOrd="0" presId="urn:microsoft.com/office/officeart/2008/layout/LinedList"/>
    <dgm:cxn modelId="{88488476-D930-41EC-AF72-B83F5034E223}" type="presParOf" srcId="{D7916E36-11C5-4C47-A09C-95FC129D1760}" destId="{C5557DF4-F6F9-4676-A125-C95AE174E50C}" srcOrd="2" destOrd="0" presId="urn:microsoft.com/office/officeart/2008/layout/LinedList"/>
    <dgm:cxn modelId="{19C913B4-7EB7-49A9-AE76-ED510FA9B074}" type="presParOf" srcId="{D7916E36-11C5-4C47-A09C-95FC129D1760}" destId="{7AFC46A7-84E9-4145-99F4-088B9C853A61}" srcOrd="3" destOrd="0" presId="urn:microsoft.com/office/officeart/2008/layout/LinedList"/>
    <dgm:cxn modelId="{B702466C-7942-4792-A1B3-CA28A90590AE}" type="presParOf" srcId="{D7916E36-11C5-4C47-A09C-95FC129D1760}" destId="{2E03794D-3E21-4BDE-957A-35E5A681543B}" srcOrd="4" destOrd="0" presId="urn:microsoft.com/office/officeart/2008/layout/LinedList"/>
    <dgm:cxn modelId="{04E8B6A3-05C3-4821-9C94-A2C4BA519DD7}" type="presParOf" srcId="{2E03794D-3E21-4BDE-957A-35E5A681543B}" destId="{36411F73-B3BB-4F2F-BCC6-56AFE1C80813}" srcOrd="0" destOrd="0" presId="urn:microsoft.com/office/officeart/2008/layout/LinedList"/>
    <dgm:cxn modelId="{706E0642-E775-4EB9-9CA2-60D7E0C9B168}" type="presParOf" srcId="{2E03794D-3E21-4BDE-957A-35E5A681543B}" destId="{FA0F2F6B-FDD1-4118-9051-95E3274ADE2A}" srcOrd="1" destOrd="0" presId="urn:microsoft.com/office/officeart/2008/layout/LinedList"/>
    <dgm:cxn modelId="{F777ACEE-4A86-48B0-96CD-D09106260B42}" type="presParOf" srcId="{2E03794D-3E21-4BDE-957A-35E5A681543B}" destId="{F8560AAB-CA67-47CC-A0DE-DF1DF2D67E37}" srcOrd="2" destOrd="0" presId="urn:microsoft.com/office/officeart/2008/layout/LinedList"/>
    <dgm:cxn modelId="{F2CE26D7-AFBE-49E0-AB81-D2D521D8447A}" type="presParOf" srcId="{D7916E36-11C5-4C47-A09C-95FC129D1760}" destId="{CA7EBE14-5DB9-4ACD-BB4B-F4BFA754B732}" srcOrd="5" destOrd="0" presId="urn:microsoft.com/office/officeart/2008/layout/LinedList"/>
    <dgm:cxn modelId="{3635D602-D374-4229-8039-D38AC4180AF2}" type="presParOf" srcId="{D7916E36-11C5-4C47-A09C-95FC129D1760}" destId="{7BD0B8BF-0B00-458A-A707-D036629FE5B8}" srcOrd="6" destOrd="0" presId="urn:microsoft.com/office/officeart/2008/layout/LinedList"/>
    <dgm:cxn modelId="{965DDC96-8FA0-49EF-8350-B08C4B44A956}" type="presParOf" srcId="{D7916E36-11C5-4C47-A09C-95FC129D1760}" destId="{E90A3524-831A-40A6-A41F-0AFDB777F804}" srcOrd="7" destOrd="0" presId="urn:microsoft.com/office/officeart/2008/layout/LinedList"/>
    <dgm:cxn modelId="{1EDE7111-8611-477C-9D0A-72D0D31FE1AA}" type="presParOf" srcId="{E90A3524-831A-40A6-A41F-0AFDB777F804}" destId="{840E1345-128F-4DF7-9BBB-82979A796E51}" srcOrd="0" destOrd="0" presId="urn:microsoft.com/office/officeart/2008/layout/LinedList"/>
    <dgm:cxn modelId="{7B5EAFC8-F55B-4380-868C-58DDB0461132}" type="presParOf" srcId="{E90A3524-831A-40A6-A41F-0AFDB777F804}" destId="{054D9576-8CA1-4A50-A8B1-0BF0B17440EA}" srcOrd="1" destOrd="0" presId="urn:microsoft.com/office/officeart/2008/layout/LinedList"/>
    <dgm:cxn modelId="{A73C9ED1-7B39-45F7-BBE6-8DA88B8496D2}" type="presParOf" srcId="{E90A3524-831A-40A6-A41F-0AFDB777F804}" destId="{4059F5B3-D072-4624-A1F9-4BA5E4F55C66}" srcOrd="2" destOrd="0" presId="urn:microsoft.com/office/officeart/2008/layout/LinedList"/>
    <dgm:cxn modelId="{7D12D9A9-4A1E-42E3-9461-54B360F7222B}" type="presParOf" srcId="{D7916E36-11C5-4C47-A09C-95FC129D1760}" destId="{C3C3DDD9-740A-4A93-AE1D-687F882C6927}" srcOrd="8" destOrd="0" presId="urn:microsoft.com/office/officeart/2008/layout/LinedList"/>
    <dgm:cxn modelId="{0D858A24-1DAA-4FB9-883F-D0983A132758}" type="presParOf" srcId="{D7916E36-11C5-4C47-A09C-95FC129D1760}" destId="{1799F0FE-1472-4F81-8356-A72054D8EE4F}" srcOrd="9" destOrd="0" presId="urn:microsoft.com/office/officeart/2008/layout/LinedList"/>
    <dgm:cxn modelId="{C3AC884D-1C65-4C35-BEC0-997896129059}" type="presParOf" srcId="{D7916E36-11C5-4C47-A09C-95FC129D1760}" destId="{078E202C-BAA4-418E-BFF6-F2993FC76D6B}" srcOrd="10" destOrd="0" presId="urn:microsoft.com/office/officeart/2008/layout/LinedList"/>
    <dgm:cxn modelId="{8E08FDF5-43FA-481C-88B7-A3986F5E6A36}" type="presParOf" srcId="{078E202C-BAA4-418E-BFF6-F2993FC76D6B}" destId="{7DAC628C-9E66-4175-AF38-B735C1D30CEA}" srcOrd="0" destOrd="0" presId="urn:microsoft.com/office/officeart/2008/layout/LinedList"/>
    <dgm:cxn modelId="{4FF8536A-4A5D-477D-8D19-BAD3189FCF6F}" type="presParOf" srcId="{078E202C-BAA4-418E-BFF6-F2993FC76D6B}" destId="{735DC60E-D812-4112-9DC9-5ECB2E97C711}" srcOrd="1" destOrd="0" presId="urn:microsoft.com/office/officeart/2008/layout/LinedList"/>
    <dgm:cxn modelId="{579B40C1-0963-4CB5-852B-03EB5DC038B5}" type="presParOf" srcId="{078E202C-BAA4-418E-BFF6-F2993FC76D6B}" destId="{B9BC3DA8-83B2-4EB9-A9F0-AE56EFFAA605}" srcOrd="2" destOrd="0" presId="urn:microsoft.com/office/officeart/2008/layout/LinedList"/>
    <dgm:cxn modelId="{C7DA3F08-CF9D-43A8-BD02-98990023993D}" type="presParOf" srcId="{D7916E36-11C5-4C47-A09C-95FC129D1760}" destId="{B99AC6D1-8E05-47BB-89E8-EED5D1F40911}" srcOrd="11" destOrd="0" presId="urn:microsoft.com/office/officeart/2008/layout/LinedList"/>
    <dgm:cxn modelId="{23F72B4A-1062-40C9-9BF0-A44755671B94}" type="presParOf" srcId="{D7916E36-11C5-4C47-A09C-95FC129D1760}" destId="{58BE6411-AF88-42BC-A489-72E49AFBF382}" srcOrd="12" destOrd="0" presId="urn:microsoft.com/office/officeart/2008/layout/LinedList"/>
    <dgm:cxn modelId="{9D482648-C8CA-4C0B-8043-4690AD147AE8}" type="presParOf" srcId="{D7916E36-11C5-4C47-A09C-95FC129D1760}" destId="{2506E6F5-EB03-43C6-990F-81BE7CE475B7}" srcOrd="13" destOrd="0" presId="urn:microsoft.com/office/officeart/2008/layout/LinedList"/>
    <dgm:cxn modelId="{AACBB356-B32A-416A-9A0E-1C2CC07EFAB3}" type="presParOf" srcId="{2506E6F5-EB03-43C6-990F-81BE7CE475B7}" destId="{41FABFB8-E3BF-46EE-910D-BC8FFFF8633B}" srcOrd="0" destOrd="0" presId="urn:microsoft.com/office/officeart/2008/layout/LinedList"/>
    <dgm:cxn modelId="{26510863-8EE6-4535-AFDA-2B4069F16E2A}" type="presParOf" srcId="{2506E6F5-EB03-43C6-990F-81BE7CE475B7}" destId="{4A584AFE-8C41-462E-A9F2-B44623F5A636}" srcOrd="1" destOrd="0" presId="urn:microsoft.com/office/officeart/2008/layout/LinedList"/>
    <dgm:cxn modelId="{A7695C8C-807D-43C6-93D2-011FECCAE47C}" type="presParOf" srcId="{2506E6F5-EB03-43C6-990F-81BE7CE475B7}" destId="{8C39E7B9-A690-47EE-807E-F36D39DED88E}" srcOrd="2" destOrd="0" presId="urn:microsoft.com/office/officeart/2008/layout/LinedList"/>
    <dgm:cxn modelId="{C3C1BEBF-E3AC-4044-A687-9798437FCCC7}" type="presParOf" srcId="{D7916E36-11C5-4C47-A09C-95FC129D1760}" destId="{8B4E5A7B-DF3D-43EF-870F-1D3AB71503B4}" srcOrd="14" destOrd="0" presId="urn:microsoft.com/office/officeart/2008/layout/LinedList"/>
    <dgm:cxn modelId="{9ECAD19E-C53F-4A24-BE3F-912D8997081E}" type="presParOf" srcId="{D7916E36-11C5-4C47-A09C-95FC129D1760}" destId="{906F89F7-A06E-4DCE-9283-85ABED9F9461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E80C70-F162-45B0-A5EB-DEA8C2620648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A82468-A1B7-418E-BEAB-E9ECE8BC6AA3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Приказ Минфина РТ от 12.12.2023 года 137 о/д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EC91704A-B0BC-4A9D-96C3-679DB9F32165}" type="parTrans" cxnId="{D48340D3-5B3E-4B89-A236-03B8EB99992C}">
      <dgm:prSet/>
      <dgm:spPr/>
      <dgm:t>
        <a:bodyPr/>
        <a:lstStyle/>
        <a:p>
          <a:endParaRPr lang="ru-RU"/>
        </a:p>
      </dgm:t>
    </dgm:pt>
    <dgm:pt modelId="{2C3C1C82-B1E9-470A-85F5-3B2DF847058C}" type="sibTrans" cxnId="{D48340D3-5B3E-4B89-A236-03B8EB99992C}">
      <dgm:prSet/>
      <dgm:spPr/>
      <dgm:t>
        <a:bodyPr/>
        <a:lstStyle/>
        <a:p>
          <a:endParaRPr lang="ru-RU"/>
        </a:p>
      </dgm:t>
    </dgm:pt>
    <dgm:pt modelId="{FEA92A3B-6C73-46F2-9D43-DCCC69148684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ГРБС республиканского бюджета</a:t>
          </a:r>
        </a:p>
      </dgm:t>
    </dgm:pt>
    <dgm:pt modelId="{6F6E696D-A627-4568-823D-B1DD8C0B4ECC}" type="parTrans" cxnId="{A3DDE7B2-5479-4E96-AD9B-639C65493FD5}">
      <dgm:prSet/>
      <dgm:spPr/>
      <dgm:t>
        <a:bodyPr/>
        <a:lstStyle/>
        <a:p>
          <a:endParaRPr lang="ru-RU"/>
        </a:p>
      </dgm:t>
    </dgm:pt>
    <dgm:pt modelId="{4DB9228B-B53F-408E-AC1C-EBA1330E7E00}" type="sibTrans" cxnId="{A3DDE7B2-5479-4E96-AD9B-639C65493FD5}">
      <dgm:prSet/>
      <dgm:spPr/>
      <dgm:t>
        <a:bodyPr/>
        <a:lstStyle/>
        <a:p>
          <a:endParaRPr lang="ru-RU"/>
        </a:p>
      </dgm:t>
    </dgm:pt>
    <dgm:pt modelId="{A35735B2-B603-4838-B0CA-2860BCB0B660}">
      <dgm:prSet phldrT="[Текст]" custT="1"/>
      <dgm:spPr/>
      <dgm:t>
        <a:bodyPr/>
        <a:lstStyle/>
        <a:p>
          <a:r>
            <a:rPr lang="ru-RU" sz="2400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 31.01.2024 г</a:t>
          </a:r>
          <a:endParaRPr lang="ru-RU" sz="2400" b="1" i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58D264-5A17-450F-8A67-3235205BAD94}" type="parTrans" cxnId="{78E5D5A1-71EB-4F4D-B26B-0245B8508173}">
      <dgm:prSet/>
      <dgm:spPr/>
      <dgm:t>
        <a:bodyPr/>
        <a:lstStyle/>
        <a:p>
          <a:endParaRPr lang="ru-RU"/>
        </a:p>
      </dgm:t>
    </dgm:pt>
    <dgm:pt modelId="{CE106B89-CACD-4B3A-98E9-066581C499F1}" type="sibTrans" cxnId="{78E5D5A1-71EB-4F4D-B26B-0245B8508173}">
      <dgm:prSet/>
      <dgm:spPr/>
      <dgm:t>
        <a:bodyPr/>
        <a:lstStyle/>
        <a:p>
          <a:endParaRPr lang="ru-RU"/>
        </a:p>
      </dgm:t>
    </dgm:pt>
    <dgm:pt modelId="{50048B7D-0277-46AB-B948-865FC501AB00}">
      <dgm:prSet phldrT="[Текст]" custT="1"/>
      <dgm:spPr/>
      <dgm:t>
        <a:bodyPr/>
        <a:lstStyle/>
        <a:p>
          <a:r>
            <a:rPr lang="ru-RU" sz="2400" b="1" i="1" dirty="0" smtClean="0">
              <a:latin typeface="Times New Roman" pitchFamily="18" charset="0"/>
              <a:cs typeface="Times New Roman" pitchFamily="18" charset="0"/>
            </a:rPr>
            <a:t>Финансовые управления</a:t>
          </a:r>
          <a:endParaRPr lang="ru-RU" sz="2400" dirty="0"/>
        </a:p>
      </dgm:t>
    </dgm:pt>
    <dgm:pt modelId="{A1C64403-48B9-4EBA-A413-C93452C02627}" type="parTrans" cxnId="{9441F86C-EF05-4CFF-B028-B1DECB4B5B2C}">
      <dgm:prSet/>
      <dgm:spPr/>
      <dgm:t>
        <a:bodyPr/>
        <a:lstStyle/>
        <a:p>
          <a:endParaRPr lang="ru-RU"/>
        </a:p>
      </dgm:t>
    </dgm:pt>
    <dgm:pt modelId="{0DAE35F3-B747-45AC-8BFD-B6FA4F3BB558}" type="sibTrans" cxnId="{9441F86C-EF05-4CFF-B028-B1DECB4B5B2C}">
      <dgm:prSet/>
      <dgm:spPr/>
      <dgm:t>
        <a:bodyPr/>
        <a:lstStyle/>
        <a:p>
          <a:endParaRPr lang="ru-RU"/>
        </a:p>
      </dgm:t>
    </dgm:pt>
    <dgm:pt modelId="{F4AB8A18-C8B0-4DE9-BBB9-62BDD2E10AB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 19.02.2024 г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CE0303-9C78-42D7-8D6D-9DD0A23574FF}" type="parTrans" cxnId="{C861D1AD-3B28-4F0E-BF91-95170FB60C64}">
      <dgm:prSet/>
      <dgm:spPr/>
      <dgm:t>
        <a:bodyPr/>
        <a:lstStyle/>
        <a:p>
          <a:endParaRPr lang="ru-RU"/>
        </a:p>
      </dgm:t>
    </dgm:pt>
    <dgm:pt modelId="{5F6920A6-A280-427E-A70F-D37F6A4180E8}" type="sibTrans" cxnId="{C861D1AD-3B28-4F0E-BF91-95170FB60C64}">
      <dgm:prSet/>
      <dgm:spPr/>
      <dgm:t>
        <a:bodyPr/>
        <a:lstStyle/>
        <a:p>
          <a:endParaRPr lang="ru-RU"/>
        </a:p>
      </dgm:t>
    </dgm:pt>
    <dgm:pt modelId="{1D7C7F84-C4A7-4C94-A064-57DBFC907E97}" type="pres">
      <dgm:prSet presAssocID="{C8E80C70-F162-45B0-A5EB-DEA8C26206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D84BDB-7B25-4DAB-9211-97E195331BEF}" type="pres">
      <dgm:prSet presAssocID="{F0A82468-A1B7-418E-BEAB-E9ECE8BC6AA3}" presName="root1" presStyleCnt="0"/>
      <dgm:spPr/>
    </dgm:pt>
    <dgm:pt modelId="{63A6DCD6-CF65-4DFE-908D-6B2E18546A36}" type="pres">
      <dgm:prSet presAssocID="{F0A82468-A1B7-418E-BEAB-E9ECE8BC6AA3}" presName="LevelOneTextNode" presStyleLbl="node0" presStyleIdx="0" presStyleCnt="1" custScaleX="111685" custScaleY="392644" custLinFactNeighborX="-1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5C0099-A90E-4831-BC4F-FCEDB5B7558D}" type="pres">
      <dgm:prSet presAssocID="{F0A82468-A1B7-418E-BEAB-E9ECE8BC6AA3}" presName="level2hierChild" presStyleCnt="0"/>
      <dgm:spPr/>
    </dgm:pt>
    <dgm:pt modelId="{1217F31E-1894-4647-A0DD-75FCC13D33D0}" type="pres">
      <dgm:prSet presAssocID="{6F6E696D-A627-4568-823D-B1DD8C0B4EC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E84ADCD-8911-4F68-B7B5-0B88075BD460}" type="pres">
      <dgm:prSet presAssocID="{6F6E696D-A627-4568-823D-B1DD8C0B4EC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5A254E5-3711-40D1-B84D-2D77FC50A580}" type="pres">
      <dgm:prSet presAssocID="{FEA92A3B-6C73-46F2-9D43-DCCC69148684}" presName="root2" presStyleCnt="0"/>
      <dgm:spPr/>
    </dgm:pt>
    <dgm:pt modelId="{C5A32229-8AEA-408B-86FB-BDB5BA9F7BE1}" type="pres">
      <dgm:prSet presAssocID="{FEA92A3B-6C73-46F2-9D43-DCCC69148684}" presName="LevelTwoTextNode" presStyleLbl="node2" presStyleIdx="0" presStyleCnt="2" custScaleY="1830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A43C91-7E28-4636-975C-9B6E57CA0D46}" type="pres">
      <dgm:prSet presAssocID="{FEA92A3B-6C73-46F2-9D43-DCCC69148684}" presName="level3hierChild" presStyleCnt="0"/>
      <dgm:spPr/>
    </dgm:pt>
    <dgm:pt modelId="{51A6CA42-25BE-468A-B4B4-B5A162BFFE95}" type="pres">
      <dgm:prSet presAssocID="{E558D264-5A17-450F-8A67-3235205BAD94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2609671F-8FB5-498C-AFCC-18AC26F2BFC5}" type="pres">
      <dgm:prSet presAssocID="{E558D264-5A17-450F-8A67-3235205BAD9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86CD91DE-99DE-4922-B853-4714C19C5AE1}" type="pres">
      <dgm:prSet presAssocID="{A35735B2-B603-4838-B0CA-2860BCB0B660}" presName="root2" presStyleCnt="0"/>
      <dgm:spPr/>
    </dgm:pt>
    <dgm:pt modelId="{5CBA0B90-7A34-40E5-8A9D-9524B27CB6FA}" type="pres">
      <dgm:prSet presAssocID="{A35735B2-B603-4838-B0CA-2860BCB0B660}" presName="LevelTwoTextNode" presStyleLbl="node3" presStyleIdx="0" presStyleCnt="2" custScaleY="1915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F76A64-3C8F-4A3D-8BAE-1C4272DE07A6}" type="pres">
      <dgm:prSet presAssocID="{A35735B2-B603-4838-B0CA-2860BCB0B660}" presName="level3hierChild" presStyleCnt="0"/>
      <dgm:spPr/>
    </dgm:pt>
    <dgm:pt modelId="{E84BC8C3-98F4-4AAD-883A-DB0E74275B01}" type="pres">
      <dgm:prSet presAssocID="{A1C64403-48B9-4EBA-A413-C93452C0262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DFD7C30-52B6-407E-A4E7-D9CDC5F57881}" type="pres">
      <dgm:prSet presAssocID="{A1C64403-48B9-4EBA-A413-C93452C0262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551121D-8E23-4C46-BDDB-EC2A2C9BA37D}" type="pres">
      <dgm:prSet presAssocID="{50048B7D-0277-46AB-B948-865FC501AB00}" presName="root2" presStyleCnt="0"/>
      <dgm:spPr/>
    </dgm:pt>
    <dgm:pt modelId="{C3761410-9769-4FDD-B601-D7A8B0667841}" type="pres">
      <dgm:prSet presAssocID="{50048B7D-0277-46AB-B948-865FC501AB00}" presName="LevelTwoTextNode" presStyleLbl="node2" presStyleIdx="1" presStyleCnt="2" custScaleY="177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F3175-A6CB-4412-B780-B6C185BD3C42}" type="pres">
      <dgm:prSet presAssocID="{50048B7D-0277-46AB-B948-865FC501AB00}" presName="level3hierChild" presStyleCnt="0"/>
      <dgm:spPr/>
    </dgm:pt>
    <dgm:pt modelId="{ADCF4F01-5A19-4ACF-99F7-B22A0BBD55BB}" type="pres">
      <dgm:prSet presAssocID="{A0CE0303-9C78-42D7-8D6D-9DD0A23574FF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0DE10EB9-F16F-448C-9F4F-0106DED70CD1}" type="pres">
      <dgm:prSet presAssocID="{A0CE0303-9C78-42D7-8D6D-9DD0A23574F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5FFAE578-B315-411C-889C-756A74701ACF}" type="pres">
      <dgm:prSet presAssocID="{F4AB8A18-C8B0-4DE9-BBB9-62BDD2E10ABC}" presName="root2" presStyleCnt="0"/>
      <dgm:spPr/>
    </dgm:pt>
    <dgm:pt modelId="{531F3070-598C-43EA-A189-EE58DA80BE65}" type="pres">
      <dgm:prSet presAssocID="{F4AB8A18-C8B0-4DE9-BBB9-62BDD2E10ABC}" presName="LevelTwoTextNode" presStyleLbl="node3" presStyleIdx="1" presStyleCnt="2" custScaleY="1777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726F1A-91F0-4466-8EDE-5EACF19EF123}" type="pres">
      <dgm:prSet presAssocID="{F4AB8A18-C8B0-4DE9-BBB9-62BDD2E10ABC}" presName="level3hierChild" presStyleCnt="0"/>
      <dgm:spPr/>
    </dgm:pt>
  </dgm:ptLst>
  <dgm:cxnLst>
    <dgm:cxn modelId="{0ED751E7-1CB8-4BA7-B383-2E9672E97FB7}" type="presOf" srcId="{A35735B2-B603-4838-B0CA-2860BCB0B660}" destId="{5CBA0B90-7A34-40E5-8A9D-9524B27CB6FA}" srcOrd="0" destOrd="0" presId="urn:microsoft.com/office/officeart/2005/8/layout/hierarchy2"/>
    <dgm:cxn modelId="{702BBD4A-1B02-49EA-B6FB-96BE0525C11D}" type="presOf" srcId="{A1C64403-48B9-4EBA-A413-C93452C02627}" destId="{CDFD7C30-52B6-407E-A4E7-D9CDC5F57881}" srcOrd="1" destOrd="0" presId="urn:microsoft.com/office/officeart/2005/8/layout/hierarchy2"/>
    <dgm:cxn modelId="{C861D1AD-3B28-4F0E-BF91-95170FB60C64}" srcId="{50048B7D-0277-46AB-B948-865FC501AB00}" destId="{F4AB8A18-C8B0-4DE9-BBB9-62BDD2E10ABC}" srcOrd="0" destOrd="0" parTransId="{A0CE0303-9C78-42D7-8D6D-9DD0A23574FF}" sibTransId="{5F6920A6-A280-427E-A70F-D37F6A4180E8}"/>
    <dgm:cxn modelId="{BA02A8E7-2FED-4281-B79B-8B15DDF5F074}" type="presOf" srcId="{A0CE0303-9C78-42D7-8D6D-9DD0A23574FF}" destId="{ADCF4F01-5A19-4ACF-99F7-B22A0BBD55BB}" srcOrd="0" destOrd="0" presId="urn:microsoft.com/office/officeart/2005/8/layout/hierarchy2"/>
    <dgm:cxn modelId="{9441F86C-EF05-4CFF-B028-B1DECB4B5B2C}" srcId="{F0A82468-A1B7-418E-BEAB-E9ECE8BC6AA3}" destId="{50048B7D-0277-46AB-B948-865FC501AB00}" srcOrd="1" destOrd="0" parTransId="{A1C64403-48B9-4EBA-A413-C93452C02627}" sibTransId="{0DAE35F3-B747-45AC-8BFD-B6FA4F3BB558}"/>
    <dgm:cxn modelId="{E7905F6C-F972-4979-B6E9-A7FDF32FF94F}" type="presOf" srcId="{A1C64403-48B9-4EBA-A413-C93452C02627}" destId="{E84BC8C3-98F4-4AAD-883A-DB0E74275B01}" srcOrd="0" destOrd="0" presId="urn:microsoft.com/office/officeart/2005/8/layout/hierarchy2"/>
    <dgm:cxn modelId="{C036A1A0-B068-43CD-B158-3354965A32A9}" type="presOf" srcId="{50048B7D-0277-46AB-B948-865FC501AB00}" destId="{C3761410-9769-4FDD-B601-D7A8B0667841}" srcOrd="0" destOrd="0" presId="urn:microsoft.com/office/officeart/2005/8/layout/hierarchy2"/>
    <dgm:cxn modelId="{6628906D-5F33-4C14-B110-F58C20D8FAC7}" type="presOf" srcId="{6F6E696D-A627-4568-823D-B1DD8C0B4ECC}" destId="{1217F31E-1894-4647-A0DD-75FCC13D33D0}" srcOrd="0" destOrd="0" presId="urn:microsoft.com/office/officeart/2005/8/layout/hierarchy2"/>
    <dgm:cxn modelId="{A3DDE7B2-5479-4E96-AD9B-639C65493FD5}" srcId="{F0A82468-A1B7-418E-BEAB-E9ECE8BC6AA3}" destId="{FEA92A3B-6C73-46F2-9D43-DCCC69148684}" srcOrd="0" destOrd="0" parTransId="{6F6E696D-A627-4568-823D-B1DD8C0B4ECC}" sibTransId="{4DB9228B-B53F-408E-AC1C-EBA1330E7E00}"/>
    <dgm:cxn modelId="{C030E5EE-4345-42BD-8773-D8CE98640312}" type="presOf" srcId="{F0A82468-A1B7-418E-BEAB-E9ECE8BC6AA3}" destId="{63A6DCD6-CF65-4DFE-908D-6B2E18546A36}" srcOrd="0" destOrd="0" presId="urn:microsoft.com/office/officeart/2005/8/layout/hierarchy2"/>
    <dgm:cxn modelId="{D48340D3-5B3E-4B89-A236-03B8EB99992C}" srcId="{C8E80C70-F162-45B0-A5EB-DEA8C2620648}" destId="{F0A82468-A1B7-418E-BEAB-E9ECE8BC6AA3}" srcOrd="0" destOrd="0" parTransId="{EC91704A-B0BC-4A9D-96C3-679DB9F32165}" sibTransId="{2C3C1C82-B1E9-470A-85F5-3B2DF847058C}"/>
    <dgm:cxn modelId="{DCE61432-13A4-4DF7-B24D-F4CAEA882DF5}" type="presOf" srcId="{E558D264-5A17-450F-8A67-3235205BAD94}" destId="{51A6CA42-25BE-468A-B4B4-B5A162BFFE95}" srcOrd="0" destOrd="0" presId="urn:microsoft.com/office/officeart/2005/8/layout/hierarchy2"/>
    <dgm:cxn modelId="{6204A1B1-5DA4-45F6-82DD-C6B36360AD45}" type="presOf" srcId="{FEA92A3B-6C73-46F2-9D43-DCCC69148684}" destId="{C5A32229-8AEA-408B-86FB-BDB5BA9F7BE1}" srcOrd="0" destOrd="0" presId="urn:microsoft.com/office/officeart/2005/8/layout/hierarchy2"/>
    <dgm:cxn modelId="{EB5CD321-6680-4DD3-B9CA-276313EE20D6}" type="presOf" srcId="{F4AB8A18-C8B0-4DE9-BBB9-62BDD2E10ABC}" destId="{531F3070-598C-43EA-A189-EE58DA80BE65}" srcOrd="0" destOrd="0" presId="urn:microsoft.com/office/officeart/2005/8/layout/hierarchy2"/>
    <dgm:cxn modelId="{78E5D5A1-71EB-4F4D-B26B-0245B8508173}" srcId="{FEA92A3B-6C73-46F2-9D43-DCCC69148684}" destId="{A35735B2-B603-4838-B0CA-2860BCB0B660}" srcOrd="0" destOrd="0" parTransId="{E558D264-5A17-450F-8A67-3235205BAD94}" sibTransId="{CE106B89-CACD-4B3A-98E9-066581C499F1}"/>
    <dgm:cxn modelId="{7DC1850E-F8AC-4133-A19C-27706B993724}" type="presOf" srcId="{6F6E696D-A627-4568-823D-B1DD8C0B4ECC}" destId="{EE84ADCD-8911-4F68-B7B5-0B88075BD460}" srcOrd="1" destOrd="0" presId="urn:microsoft.com/office/officeart/2005/8/layout/hierarchy2"/>
    <dgm:cxn modelId="{F92591C1-CB03-421C-853C-6D24B1BDD6D8}" type="presOf" srcId="{C8E80C70-F162-45B0-A5EB-DEA8C2620648}" destId="{1D7C7F84-C4A7-4C94-A064-57DBFC907E97}" srcOrd="0" destOrd="0" presId="urn:microsoft.com/office/officeart/2005/8/layout/hierarchy2"/>
    <dgm:cxn modelId="{EDE851DE-3137-4477-8B4D-F0678AF21AE9}" type="presOf" srcId="{E558D264-5A17-450F-8A67-3235205BAD94}" destId="{2609671F-8FB5-498C-AFCC-18AC26F2BFC5}" srcOrd="1" destOrd="0" presId="urn:microsoft.com/office/officeart/2005/8/layout/hierarchy2"/>
    <dgm:cxn modelId="{47485FA6-1CE6-4B83-939F-DC06B67E9FA9}" type="presOf" srcId="{A0CE0303-9C78-42D7-8D6D-9DD0A23574FF}" destId="{0DE10EB9-F16F-448C-9F4F-0106DED70CD1}" srcOrd="1" destOrd="0" presId="urn:microsoft.com/office/officeart/2005/8/layout/hierarchy2"/>
    <dgm:cxn modelId="{D3AE4929-286B-481E-991D-C8B6B8F6C9FD}" type="presParOf" srcId="{1D7C7F84-C4A7-4C94-A064-57DBFC907E97}" destId="{49D84BDB-7B25-4DAB-9211-97E195331BEF}" srcOrd="0" destOrd="0" presId="urn:microsoft.com/office/officeart/2005/8/layout/hierarchy2"/>
    <dgm:cxn modelId="{E3770D64-5141-42D0-9BFB-8ADC0C338CB9}" type="presParOf" srcId="{49D84BDB-7B25-4DAB-9211-97E195331BEF}" destId="{63A6DCD6-CF65-4DFE-908D-6B2E18546A36}" srcOrd="0" destOrd="0" presId="urn:microsoft.com/office/officeart/2005/8/layout/hierarchy2"/>
    <dgm:cxn modelId="{2A4166E5-D345-4BD4-BBF4-65CDF8142753}" type="presParOf" srcId="{49D84BDB-7B25-4DAB-9211-97E195331BEF}" destId="{DD5C0099-A90E-4831-BC4F-FCEDB5B7558D}" srcOrd="1" destOrd="0" presId="urn:microsoft.com/office/officeart/2005/8/layout/hierarchy2"/>
    <dgm:cxn modelId="{F70B5225-EC94-4902-8840-3368292C9ABB}" type="presParOf" srcId="{DD5C0099-A90E-4831-BC4F-FCEDB5B7558D}" destId="{1217F31E-1894-4647-A0DD-75FCC13D33D0}" srcOrd="0" destOrd="0" presId="urn:microsoft.com/office/officeart/2005/8/layout/hierarchy2"/>
    <dgm:cxn modelId="{9720A630-7EA0-4BAC-885C-6A06F6673EFE}" type="presParOf" srcId="{1217F31E-1894-4647-A0DD-75FCC13D33D0}" destId="{EE84ADCD-8911-4F68-B7B5-0B88075BD460}" srcOrd="0" destOrd="0" presId="urn:microsoft.com/office/officeart/2005/8/layout/hierarchy2"/>
    <dgm:cxn modelId="{33441252-8133-4BDE-B587-08F07C20704B}" type="presParOf" srcId="{DD5C0099-A90E-4831-BC4F-FCEDB5B7558D}" destId="{E5A254E5-3711-40D1-B84D-2D77FC50A580}" srcOrd="1" destOrd="0" presId="urn:microsoft.com/office/officeart/2005/8/layout/hierarchy2"/>
    <dgm:cxn modelId="{D0597110-390B-4618-A75B-48CE2AA09FCA}" type="presParOf" srcId="{E5A254E5-3711-40D1-B84D-2D77FC50A580}" destId="{C5A32229-8AEA-408B-86FB-BDB5BA9F7BE1}" srcOrd="0" destOrd="0" presId="urn:microsoft.com/office/officeart/2005/8/layout/hierarchy2"/>
    <dgm:cxn modelId="{CED31215-FE3B-4DB2-B043-1E3C6FE16A7C}" type="presParOf" srcId="{E5A254E5-3711-40D1-B84D-2D77FC50A580}" destId="{B8A43C91-7E28-4636-975C-9B6E57CA0D46}" srcOrd="1" destOrd="0" presId="urn:microsoft.com/office/officeart/2005/8/layout/hierarchy2"/>
    <dgm:cxn modelId="{503DBF7B-304C-4B32-9486-2B43B035B068}" type="presParOf" srcId="{B8A43C91-7E28-4636-975C-9B6E57CA0D46}" destId="{51A6CA42-25BE-468A-B4B4-B5A162BFFE95}" srcOrd="0" destOrd="0" presId="urn:microsoft.com/office/officeart/2005/8/layout/hierarchy2"/>
    <dgm:cxn modelId="{4DB0155A-AB5A-4E0E-B507-B7694BEE1223}" type="presParOf" srcId="{51A6CA42-25BE-468A-B4B4-B5A162BFFE95}" destId="{2609671F-8FB5-498C-AFCC-18AC26F2BFC5}" srcOrd="0" destOrd="0" presId="urn:microsoft.com/office/officeart/2005/8/layout/hierarchy2"/>
    <dgm:cxn modelId="{0E22D1EB-D039-4236-B789-26635D9B1DCA}" type="presParOf" srcId="{B8A43C91-7E28-4636-975C-9B6E57CA0D46}" destId="{86CD91DE-99DE-4922-B853-4714C19C5AE1}" srcOrd="1" destOrd="0" presId="urn:microsoft.com/office/officeart/2005/8/layout/hierarchy2"/>
    <dgm:cxn modelId="{7B252416-8547-4CD5-9719-0D904E5EF2B5}" type="presParOf" srcId="{86CD91DE-99DE-4922-B853-4714C19C5AE1}" destId="{5CBA0B90-7A34-40E5-8A9D-9524B27CB6FA}" srcOrd="0" destOrd="0" presId="urn:microsoft.com/office/officeart/2005/8/layout/hierarchy2"/>
    <dgm:cxn modelId="{D8FC6BB5-E8CF-4876-936A-8280D015E934}" type="presParOf" srcId="{86CD91DE-99DE-4922-B853-4714C19C5AE1}" destId="{5FF76A64-3C8F-4A3D-8BAE-1C4272DE07A6}" srcOrd="1" destOrd="0" presId="urn:microsoft.com/office/officeart/2005/8/layout/hierarchy2"/>
    <dgm:cxn modelId="{3FC19B45-580C-472C-A0ED-654F567630C6}" type="presParOf" srcId="{DD5C0099-A90E-4831-BC4F-FCEDB5B7558D}" destId="{E84BC8C3-98F4-4AAD-883A-DB0E74275B01}" srcOrd="2" destOrd="0" presId="urn:microsoft.com/office/officeart/2005/8/layout/hierarchy2"/>
    <dgm:cxn modelId="{A2EEAC33-209A-4796-BEE6-54F67FDDBE08}" type="presParOf" srcId="{E84BC8C3-98F4-4AAD-883A-DB0E74275B01}" destId="{CDFD7C30-52B6-407E-A4E7-D9CDC5F57881}" srcOrd="0" destOrd="0" presId="urn:microsoft.com/office/officeart/2005/8/layout/hierarchy2"/>
    <dgm:cxn modelId="{0EFDFD45-136A-4BF1-B4D2-3D1ED5C11DE0}" type="presParOf" srcId="{DD5C0099-A90E-4831-BC4F-FCEDB5B7558D}" destId="{6551121D-8E23-4C46-BDDB-EC2A2C9BA37D}" srcOrd="3" destOrd="0" presId="urn:microsoft.com/office/officeart/2005/8/layout/hierarchy2"/>
    <dgm:cxn modelId="{F5B7896F-8899-4D03-99BD-1E607E4304E2}" type="presParOf" srcId="{6551121D-8E23-4C46-BDDB-EC2A2C9BA37D}" destId="{C3761410-9769-4FDD-B601-D7A8B0667841}" srcOrd="0" destOrd="0" presId="urn:microsoft.com/office/officeart/2005/8/layout/hierarchy2"/>
    <dgm:cxn modelId="{56ECB9CB-1DC7-41DB-9786-FEDA776C142E}" type="presParOf" srcId="{6551121D-8E23-4C46-BDDB-EC2A2C9BA37D}" destId="{41DF3175-A6CB-4412-B780-B6C185BD3C42}" srcOrd="1" destOrd="0" presId="urn:microsoft.com/office/officeart/2005/8/layout/hierarchy2"/>
    <dgm:cxn modelId="{1B993DD0-E3D6-49F4-942E-CC07766DA48C}" type="presParOf" srcId="{41DF3175-A6CB-4412-B780-B6C185BD3C42}" destId="{ADCF4F01-5A19-4ACF-99F7-B22A0BBD55BB}" srcOrd="0" destOrd="0" presId="urn:microsoft.com/office/officeart/2005/8/layout/hierarchy2"/>
    <dgm:cxn modelId="{4931AF0A-096F-410C-A7C7-B5D4E85B7684}" type="presParOf" srcId="{ADCF4F01-5A19-4ACF-99F7-B22A0BBD55BB}" destId="{0DE10EB9-F16F-448C-9F4F-0106DED70CD1}" srcOrd="0" destOrd="0" presId="urn:microsoft.com/office/officeart/2005/8/layout/hierarchy2"/>
    <dgm:cxn modelId="{B950F06C-EFC7-4FB7-9D7F-528CE5552D51}" type="presParOf" srcId="{41DF3175-A6CB-4412-B780-B6C185BD3C42}" destId="{5FFAE578-B315-411C-889C-756A74701ACF}" srcOrd="1" destOrd="0" presId="urn:microsoft.com/office/officeart/2005/8/layout/hierarchy2"/>
    <dgm:cxn modelId="{6FF7FB36-AFA6-4773-8F11-602B213DBF30}" type="presParOf" srcId="{5FFAE578-B315-411C-889C-756A74701ACF}" destId="{531F3070-598C-43EA-A189-EE58DA80BE65}" srcOrd="0" destOrd="0" presId="urn:microsoft.com/office/officeart/2005/8/layout/hierarchy2"/>
    <dgm:cxn modelId="{F08FE0B8-803A-4500-A41A-E93271A7CADE}" type="presParOf" srcId="{5FFAE578-B315-411C-889C-756A74701ACF}" destId="{87726F1A-91F0-4466-8EDE-5EACF19EF1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C7AC0B-E67E-45CA-9831-F288CD0FC859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FB2DA-CD89-4ADC-BA5A-E65A7AA41DF7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п.1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3F753A6-B9CC-4D88-8E4B-A8B1AC593BCD}" type="parTrans" cxnId="{5A833850-03DD-4366-A7F1-8241EA003A36}">
      <dgm:prSet/>
      <dgm:spPr/>
      <dgm:t>
        <a:bodyPr/>
        <a:lstStyle/>
        <a:p>
          <a:endParaRPr lang="ru-RU"/>
        </a:p>
      </dgm:t>
    </dgm:pt>
    <dgm:pt modelId="{39DF5A93-ED61-49AC-8F5B-23DE2EF23D0C}" type="sibTrans" cxnId="{5A833850-03DD-4366-A7F1-8241EA003A36}">
      <dgm:prSet/>
      <dgm:spPr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D8C4FED7-B7D3-4D0D-A478-D2065AEA2AD1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Месячная бюджетная отчетность</a:t>
          </a:r>
        </a:p>
      </dgm:t>
    </dgm:pt>
    <dgm:pt modelId="{C02BA607-CC22-4B19-9BA8-8CC02A6F58A4}" type="parTrans" cxnId="{BAFF55BC-828B-402A-8A20-AD948C513004}">
      <dgm:prSet/>
      <dgm:spPr/>
      <dgm:t>
        <a:bodyPr/>
        <a:lstStyle/>
        <a:p>
          <a:endParaRPr lang="ru-RU"/>
        </a:p>
      </dgm:t>
    </dgm:pt>
    <dgm:pt modelId="{D264D0C4-A317-4BBD-B081-F881D82265F0}" type="sibTrans" cxnId="{BAFF55BC-828B-402A-8A20-AD948C513004}">
      <dgm:prSet/>
      <dgm:spPr/>
      <dgm:t>
        <a:bodyPr/>
        <a:lstStyle/>
        <a:p>
          <a:endParaRPr lang="ru-RU"/>
        </a:p>
      </dgm:t>
    </dgm:pt>
    <dgm:pt modelId="{40BBB3E5-B1F6-4EE8-B908-A789C16E6BD3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п.2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863F21D-DAFE-4CA3-A33B-32449FC12090}" type="parTrans" cxnId="{DC753102-4C64-4085-8BFD-4841D7F40BA8}">
      <dgm:prSet/>
      <dgm:spPr/>
      <dgm:t>
        <a:bodyPr/>
        <a:lstStyle/>
        <a:p>
          <a:endParaRPr lang="ru-RU"/>
        </a:p>
      </dgm:t>
    </dgm:pt>
    <dgm:pt modelId="{38091B29-1412-469A-B57D-7F313BC2CFEC}" type="sibTrans" cxnId="{DC753102-4C64-4085-8BFD-4841D7F40BA8}">
      <dgm:prSet/>
      <dgm:spPr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 dirty="0"/>
        </a:p>
      </dgm:t>
    </dgm:pt>
    <dgm:pt modelId="{BB0C601A-3307-4909-A90F-488BCB5EA7CD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Квартальная бюджетная отчетность</a:t>
          </a:r>
        </a:p>
      </dgm:t>
    </dgm:pt>
    <dgm:pt modelId="{67B7A887-BF8B-4964-B2E7-F43563C11044}" type="parTrans" cxnId="{16D2AEBD-0CD4-4268-B15B-0ED9FA74321A}">
      <dgm:prSet/>
      <dgm:spPr/>
      <dgm:t>
        <a:bodyPr/>
        <a:lstStyle/>
        <a:p>
          <a:endParaRPr lang="ru-RU"/>
        </a:p>
      </dgm:t>
    </dgm:pt>
    <dgm:pt modelId="{4ECF20C9-BD7E-4861-BD22-A3BEF0A125AA}" type="sibTrans" cxnId="{16D2AEBD-0CD4-4268-B15B-0ED9FA74321A}">
      <dgm:prSet/>
      <dgm:spPr/>
      <dgm:t>
        <a:bodyPr/>
        <a:lstStyle/>
        <a:p>
          <a:endParaRPr lang="ru-RU"/>
        </a:p>
      </dgm:t>
    </dgm:pt>
    <dgm:pt modelId="{1398BC5D-D942-4435-9C00-C2067E78DAB6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п.3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14BA3F01-F2CC-444F-AC8A-3E535313380C}" type="parTrans" cxnId="{766F2BF9-C222-4D7D-B674-48434C8F3188}">
      <dgm:prSet/>
      <dgm:spPr/>
      <dgm:t>
        <a:bodyPr/>
        <a:lstStyle/>
        <a:p>
          <a:endParaRPr lang="ru-RU"/>
        </a:p>
      </dgm:t>
    </dgm:pt>
    <dgm:pt modelId="{B670AB32-1AB2-4D29-BA14-785EA76E3F75}" type="sibTrans" cxnId="{766F2BF9-C222-4D7D-B674-48434C8F3188}">
      <dgm:prSet/>
      <dgm:spPr/>
      <dgm:t>
        <a:bodyPr/>
        <a:lstStyle/>
        <a:p>
          <a:endParaRPr lang="ru-RU"/>
        </a:p>
      </dgm:t>
    </dgm:pt>
    <dgm:pt modelId="{F9796928-3FFA-4A62-83EB-C516D9C734EE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Годовая бюджетная отчетность</a:t>
          </a:r>
        </a:p>
      </dgm:t>
    </dgm:pt>
    <dgm:pt modelId="{ECFFB6FC-572C-407C-ADA7-2630C11D2924}" type="parTrans" cxnId="{CB227A9D-8D35-40A5-96F2-0570A0DD3374}">
      <dgm:prSet/>
      <dgm:spPr/>
      <dgm:t>
        <a:bodyPr/>
        <a:lstStyle/>
        <a:p>
          <a:endParaRPr lang="ru-RU"/>
        </a:p>
      </dgm:t>
    </dgm:pt>
    <dgm:pt modelId="{B1241741-F376-4FC3-9E76-3E26DB43E2D2}" type="sibTrans" cxnId="{CB227A9D-8D35-40A5-96F2-0570A0DD3374}">
      <dgm:prSet/>
      <dgm:spPr/>
      <dgm:t>
        <a:bodyPr/>
        <a:lstStyle/>
        <a:p>
          <a:endParaRPr lang="ru-RU"/>
        </a:p>
      </dgm:t>
    </dgm:pt>
    <dgm:pt modelId="{E65F0C4C-57C5-41C3-BB0D-132E2D40012E}" type="pres">
      <dgm:prSet presAssocID="{C1C7AC0B-E67E-45CA-9831-F288CD0FC8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080CCA-2201-433B-BC45-0DCEC6BFD692}" type="pres">
      <dgm:prSet presAssocID="{BC4FB2DA-CD89-4ADC-BA5A-E65A7AA41DF7}" presName="composite" presStyleCnt="0"/>
      <dgm:spPr/>
    </dgm:pt>
    <dgm:pt modelId="{250B21A5-AFED-47AD-850B-BDEFA5181E42}" type="pres">
      <dgm:prSet presAssocID="{BC4FB2DA-CD89-4ADC-BA5A-E65A7AA41DF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D8069-FEE4-48CE-8C4D-CE53136FF196}" type="pres">
      <dgm:prSet presAssocID="{BC4FB2DA-CD89-4ADC-BA5A-E65A7AA41DF7}" presName="parSh" presStyleLbl="node1" presStyleIdx="0" presStyleCnt="3"/>
      <dgm:spPr/>
      <dgm:t>
        <a:bodyPr/>
        <a:lstStyle/>
        <a:p>
          <a:endParaRPr lang="ru-RU"/>
        </a:p>
      </dgm:t>
    </dgm:pt>
    <dgm:pt modelId="{F6AF1644-9021-4D29-80E0-A61816CC24E5}" type="pres">
      <dgm:prSet presAssocID="{BC4FB2DA-CD89-4ADC-BA5A-E65A7AA41DF7}" presName="desTx" presStyleLbl="fgAcc1" presStyleIdx="0" presStyleCnt="3" custScaleX="133859" custLinFactNeighborX="9272" custLinFactNeighborY="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F3747F-815C-49DD-8D37-17643005E496}" type="pres">
      <dgm:prSet presAssocID="{39DF5A93-ED61-49AC-8F5B-23DE2EF23D0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22DADE0F-2023-41A6-928D-3E16D532C062}" type="pres">
      <dgm:prSet presAssocID="{39DF5A93-ED61-49AC-8F5B-23DE2EF23D0C}" presName="connTx" presStyleLbl="sibTrans2D1" presStyleIdx="0" presStyleCnt="2"/>
      <dgm:spPr/>
      <dgm:t>
        <a:bodyPr/>
        <a:lstStyle/>
        <a:p>
          <a:endParaRPr lang="ru-RU"/>
        </a:p>
      </dgm:t>
    </dgm:pt>
    <dgm:pt modelId="{8A640A8D-FE9F-4158-92E0-246C41A314A3}" type="pres">
      <dgm:prSet presAssocID="{40BBB3E5-B1F6-4EE8-B908-A789C16E6BD3}" presName="composite" presStyleCnt="0"/>
      <dgm:spPr/>
    </dgm:pt>
    <dgm:pt modelId="{A4740D05-B03A-4510-AFCA-820B156D112D}" type="pres">
      <dgm:prSet presAssocID="{40BBB3E5-B1F6-4EE8-B908-A789C16E6BD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B9173-1AEC-49B5-A35E-9B36F535965A}" type="pres">
      <dgm:prSet presAssocID="{40BBB3E5-B1F6-4EE8-B908-A789C16E6BD3}" presName="parSh" presStyleLbl="node1" presStyleIdx="1" presStyleCnt="3" custLinFactNeighborX="4890" custLinFactNeighborY="237"/>
      <dgm:spPr/>
      <dgm:t>
        <a:bodyPr/>
        <a:lstStyle/>
        <a:p>
          <a:endParaRPr lang="ru-RU"/>
        </a:p>
      </dgm:t>
    </dgm:pt>
    <dgm:pt modelId="{39DFF312-F81C-4B63-B487-5A4070A4B699}" type="pres">
      <dgm:prSet presAssocID="{40BBB3E5-B1F6-4EE8-B908-A789C16E6BD3}" presName="desTx" presStyleLbl="fgAcc1" presStyleIdx="1" presStyleCnt="3" custScaleX="136112" custLinFactNeighborX="11366" custLinFactNeighborY="2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9EB48-EF06-4DA9-8097-36A0B8F35B3D}" type="pres">
      <dgm:prSet presAssocID="{38091B29-1412-469A-B57D-7F313BC2CFE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F5F5B66C-8853-4C90-B187-1BB4799906C6}" type="pres">
      <dgm:prSet presAssocID="{38091B29-1412-469A-B57D-7F313BC2CFEC}" presName="connTx" presStyleLbl="sibTrans2D1" presStyleIdx="1" presStyleCnt="2"/>
      <dgm:spPr/>
      <dgm:t>
        <a:bodyPr/>
        <a:lstStyle/>
        <a:p>
          <a:endParaRPr lang="ru-RU"/>
        </a:p>
      </dgm:t>
    </dgm:pt>
    <dgm:pt modelId="{30661F17-35F6-4DC0-B979-C9093DBA722F}" type="pres">
      <dgm:prSet presAssocID="{1398BC5D-D942-4435-9C00-C2067E78DAB6}" presName="composite" presStyleCnt="0"/>
      <dgm:spPr/>
    </dgm:pt>
    <dgm:pt modelId="{9603CEA2-876E-4654-8877-A3779C49409E}" type="pres">
      <dgm:prSet presAssocID="{1398BC5D-D942-4435-9C00-C2067E78DAB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5482A3-3730-49AF-BD8C-7C0D4BD3D70A}" type="pres">
      <dgm:prSet presAssocID="{1398BC5D-D942-4435-9C00-C2067E78DAB6}" presName="parSh" presStyleLbl="node1" presStyleIdx="2" presStyleCnt="3"/>
      <dgm:spPr/>
      <dgm:t>
        <a:bodyPr/>
        <a:lstStyle/>
        <a:p>
          <a:endParaRPr lang="ru-RU"/>
        </a:p>
      </dgm:t>
    </dgm:pt>
    <dgm:pt modelId="{39B44752-8EEA-4F5C-BD4E-D0098E62D348}" type="pres">
      <dgm:prSet presAssocID="{1398BC5D-D942-4435-9C00-C2067E78DAB6}" presName="desTx" presStyleLbl="fgAcc1" presStyleIdx="2" presStyleCnt="3" custScaleX="125583" custLinFactNeighborX="16534" custLinFactNeighborY="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033597-85E3-4BC7-AF18-45F7E5B50E1C}" type="presOf" srcId="{BC4FB2DA-CD89-4ADC-BA5A-E65A7AA41DF7}" destId="{72ED8069-FEE4-48CE-8C4D-CE53136FF196}" srcOrd="1" destOrd="0" presId="urn:microsoft.com/office/officeart/2005/8/layout/process3"/>
    <dgm:cxn modelId="{766F2BF9-C222-4D7D-B674-48434C8F3188}" srcId="{C1C7AC0B-E67E-45CA-9831-F288CD0FC859}" destId="{1398BC5D-D942-4435-9C00-C2067E78DAB6}" srcOrd="2" destOrd="0" parTransId="{14BA3F01-F2CC-444F-AC8A-3E535313380C}" sibTransId="{B670AB32-1AB2-4D29-BA14-785EA76E3F75}"/>
    <dgm:cxn modelId="{E3B6BBB3-210C-44FC-BA26-AE1437EB9012}" type="presOf" srcId="{40BBB3E5-B1F6-4EE8-B908-A789C16E6BD3}" destId="{FD3B9173-1AEC-49B5-A35E-9B36F535965A}" srcOrd="1" destOrd="0" presId="urn:microsoft.com/office/officeart/2005/8/layout/process3"/>
    <dgm:cxn modelId="{CED36C27-C685-44A3-91DA-8600F0076C91}" type="presOf" srcId="{38091B29-1412-469A-B57D-7F313BC2CFEC}" destId="{74E9EB48-EF06-4DA9-8097-36A0B8F35B3D}" srcOrd="0" destOrd="0" presId="urn:microsoft.com/office/officeart/2005/8/layout/process3"/>
    <dgm:cxn modelId="{CB227A9D-8D35-40A5-96F2-0570A0DD3374}" srcId="{1398BC5D-D942-4435-9C00-C2067E78DAB6}" destId="{F9796928-3FFA-4A62-83EB-C516D9C734EE}" srcOrd="0" destOrd="0" parTransId="{ECFFB6FC-572C-407C-ADA7-2630C11D2924}" sibTransId="{B1241741-F376-4FC3-9E76-3E26DB43E2D2}"/>
    <dgm:cxn modelId="{D43D06BF-92A3-49E9-86D0-932D13B6D363}" type="presOf" srcId="{BC4FB2DA-CD89-4ADC-BA5A-E65A7AA41DF7}" destId="{250B21A5-AFED-47AD-850B-BDEFA5181E42}" srcOrd="0" destOrd="0" presId="urn:microsoft.com/office/officeart/2005/8/layout/process3"/>
    <dgm:cxn modelId="{44C224CC-C2E6-4D59-B7D3-B60D6B58D89D}" type="presOf" srcId="{D8C4FED7-B7D3-4D0D-A478-D2065AEA2AD1}" destId="{F6AF1644-9021-4D29-80E0-A61816CC24E5}" srcOrd="0" destOrd="0" presId="urn:microsoft.com/office/officeart/2005/8/layout/process3"/>
    <dgm:cxn modelId="{E83846CB-A9E0-4727-841A-A8D892298B90}" type="presOf" srcId="{38091B29-1412-469A-B57D-7F313BC2CFEC}" destId="{F5F5B66C-8853-4C90-B187-1BB4799906C6}" srcOrd="1" destOrd="0" presId="urn:microsoft.com/office/officeart/2005/8/layout/process3"/>
    <dgm:cxn modelId="{BAFF55BC-828B-402A-8A20-AD948C513004}" srcId="{BC4FB2DA-CD89-4ADC-BA5A-E65A7AA41DF7}" destId="{D8C4FED7-B7D3-4D0D-A478-D2065AEA2AD1}" srcOrd="0" destOrd="0" parTransId="{C02BA607-CC22-4B19-9BA8-8CC02A6F58A4}" sibTransId="{D264D0C4-A317-4BBD-B081-F881D82265F0}"/>
    <dgm:cxn modelId="{5A833850-03DD-4366-A7F1-8241EA003A36}" srcId="{C1C7AC0B-E67E-45CA-9831-F288CD0FC859}" destId="{BC4FB2DA-CD89-4ADC-BA5A-E65A7AA41DF7}" srcOrd="0" destOrd="0" parTransId="{03F753A6-B9CC-4D88-8E4B-A8B1AC593BCD}" sibTransId="{39DF5A93-ED61-49AC-8F5B-23DE2EF23D0C}"/>
    <dgm:cxn modelId="{22B08DE0-89D2-4A0A-90D6-0FC3B0EDBB02}" type="presOf" srcId="{39DF5A93-ED61-49AC-8F5B-23DE2EF23D0C}" destId="{9AF3747F-815C-49DD-8D37-17643005E496}" srcOrd="0" destOrd="0" presId="urn:microsoft.com/office/officeart/2005/8/layout/process3"/>
    <dgm:cxn modelId="{E53A0E6E-F4C5-4509-A8F7-152DAE0F5B69}" type="presOf" srcId="{39DF5A93-ED61-49AC-8F5B-23DE2EF23D0C}" destId="{22DADE0F-2023-41A6-928D-3E16D532C062}" srcOrd="1" destOrd="0" presId="urn:microsoft.com/office/officeart/2005/8/layout/process3"/>
    <dgm:cxn modelId="{5E5448F6-5B41-470B-9006-2D96666B9E91}" type="presOf" srcId="{BB0C601A-3307-4909-A90F-488BCB5EA7CD}" destId="{39DFF312-F81C-4B63-B487-5A4070A4B699}" srcOrd="0" destOrd="0" presId="urn:microsoft.com/office/officeart/2005/8/layout/process3"/>
    <dgm:cxn modelId="{DC753102-4C64-4085-8BFD-4841D7F40BA8}" srcId="{C1C7AC0B-E67E-45CA-9831-F288CD0FC859}" destId="{40BBB3E5-B1F6-4EE8-B908-A789C16E6BD3}" srcOrd="1" destOrd="0" parTransId="{1863F21D-DAFE-4CA3-A33B-32449FC12090}" sibTransId="{38091B29-1412-469A-B57D-7F313BC2CFEC}"/>
    <dgm:cxn modelId="{16D2AEBD-0CD4-4268-B15B-0ED9FA74321A}" srcId="{40BBB3E5-B1F6-4EE8-B908-A789C16E6BD3}" destId="{BB0C601A-3307-4909-A90F-488BCB5EA7CD}" srcOrd="0" destOrd="0" parTransId="{67B7A887-BF8B-4964-B2E7-F43563C11044}" sibTransId="{4ECF20C9-BD7E-4861-BD22-A3BEF0A125AA}"/>
    <dgm:cxn modelId="{495FF020-8AA7-4FB8-928A-43513F7ECE4C}" type="presOf" srcId="{1398BC5D-D942-4435-9C00-C2067E78DAB6}" destId="{9603CEA2-876E-4654-8877-A3779C49409E}" srcOrd="0" destOrd="0" presId="urn:microsoft.com/office/officeart/2005/8/layout/process3"/>
    <dgm:cxn modelId="{26FA727F-90A0-46BF-8A40-9CF535F9B682}" type="presOf" srcId="{1398BC5D-D942-4435-9C00-C2067E78DAB6}" destId="{0A5482A3-3730-49AF-BD8C-7C0D4BD3D70A}" srcOrd="1" destOrd="0" presId="urn:microsoft.com/office/officeart/2005/8/layout/process3"/>
    <dgm:cxn modelId="{FBE9CB8F-01A2-479C-A833-8A0EC8E46718}" type="presOf" srcId="{40BBB3E5-B1F6-4EE8-B908-A789C16E6BD3}" destId="{A4740D05-B03A-4510-AFCA-820B156D112D}" srcOrd="0" destOrd="0" presId="urn:microsoft.com/office/officeart/2005/8/layout/process3"/>
    <dgm:cxn modelId="{3A776BEF-4BEB-461F-BC95-ACA695271AC3}" type="presOf" srcId="{F9796928-3FFA-4A62-83EB-C516D9C734EE}" destId="{39B44752-8EEA-4F5C-BD4E-D0098E62D348}" srcOrd="0" destOrd="0" presId="urn:microsoft.com/office/officeart/2005/8/layout/process3"/>
    <dgm:cxn modelId="{CF5878CD-64F6-4B23-8AD3-DD571001A540}" type="presOf" srcId="{C1C7AC0B-E67E-45CA-9831-F288CD0FC859}" destId="{E65F0C4C-57C5-41C3-BB0D-132E2D40012E}" srcOrd="0" destOrd="0" presId="urn:microsoft.com/office/officeart/2005/8/layout/process3"/>
    <dgm:cxn modelId="{92CF425B-417E-4075-82A7-FF1F9BA7A49A}" type="presParOf" srcId="{E65F0C4C-57C5-41C3-BB0D-132E2D40012E}" destId="{E9080CCA-2201-433B-BC45-0DCEC6BFD692}" srcOrd="0" destOrd="0" presId="urn:microsoft.com/office/officeart/2005/8/layout/process3"/>
    <dgm:cxn modelId="{E126310D-F322-4EC0-BD30-8180F126BA23}" type="presParOf" srcId="{E9080CCA-2201-433B-BC45-0DCEC6BFD692}" destId="{250B21A5-AFED-47AD-850B-BDEFA5181E42}" srcOrd="0" destOrd="0" presId="urn:microsoft.com/office/officeart/2005/8/layout/process3"/>
    <dgm:cxn modelId="{BD9A769A-DF3E-4D4C-AA83-49A0EEB46F15}" type="presParOf" srcId="{E9080CCA-2201-433B-BC45-0DCEC6BFD692}" destId="{72ED8069-FEE4-48CE-8C4D-CE53136FF196}" srcOrd="1" destOrd="0" presId="urn:microsoft.com/office/officeart/2005/8/layout/process3"/>
    <dgm:cxn modelId="{1EEB485F-4787-42FA-8148-3739003DE140}" type="presParOf" srcId="{E9080CCA-2201-433B-BC45-0DCEC6BFD692}" destId="{F6AF1644-9021-4D29-80E0-A61816CC24E5}" srcOrd="2" destOrd="0" presId="urn:microsoft.com/office/officeart/2005/8/layout/process3"/>
    <dgm:cxn modelId="{0F5CC95E-B6E5-4D08-9497-3A6DC1CD625C}" type="presParOf" srcId="{E65F0C4C-57C5-41C3-BB0D-132E2D40012E}" destId="{9AF3747F-815C-49DD-8D37-17643005E496}" srcOrd="1" destOrd="0" presId="urn:microsoft.com/office/officeart/2005/8/layout/process3"/>
    <dgm:cxn modelId="{2A708F2A-565A-4715-8CC7-57D07CCEC41A}" type="presParOf" srcId="{9AF3747F-815C-49DD-8D37-17643005E496}" destId="{22DADE0F-2023-41A6-928D-3E16D532C062}" srcOrd="0" destOrd="0" presId="urn:microsoft.com/office/officeart/2005/8/layout/process3"/>
    <dgm:cxn modelId="{D545262E-CF2A-4AEA-A3F7-94F2DEF85363}" type="presParOf" srcId="{E65F0C4C-57C5-41C3-BB0D-132E2D40012E}" destId="{8A640A8D-FE9F-4158-92E0-246C41A314A3}" srcOrd="2" destOrd="0" presId="urn:microsoft.com/office/officeart/2005/8/layout/process3"/>
    <dgm:cxn modelId="{317F137D-1ED9-40C8-8F23-2CE14D732F3E}" type="presParOf" srcId="{8A640A8D-FE9F-4158-92E0-246C41A314A3}" destId="{A4740D05-B03A-4510-AFCA-820B156D112D}" srcOrd="0" destOrd="0" presId="urn:microsoft.com/office/officeart/2005/8/layout/process3"/>
    <dgm:cxn modelId="{52AF3955-6738-4BB6-8E63-9D27AA674FCC}" type="presParOf" srcId="{8A640A8D-FE9F-4158-92E0-246C41A314A3}" destId="{FD3B9173-1AEC-49B5-A35E-9B36F535965A}" srcOrd="1" destOrd="0" presId="urn:microsoft.com/office/officeart/2005/8/layout/process3"/>
    <dgm:cxn modelId="{6BA7B364-6418-4EC8-8130-24B395DC2A81}" type="presParOf" srcId="{8A640A8D-FE9F-4158-92E0-246C41A314A3}" destId="{39DFF312-F81C-4B63-B487-5A4070A4B699}" srcOrd="2" destOrd="0" presId="urn:microsoft.com/office/officeart/2005/8/layout/process3"/>
    <dgm:cxn modelId="{DD35791A-C056-4071-9B27-E3F9E0715B16}" type="presParOf" srcId="{E65F0C4C-57C5-41C3-BB0D-132E2D40012E}" destId="{74E9EB48-EF06-4DA9-8097-36A0B8F35B3D}" srcOrd="3" destOrd="0" presId="urn:microsoft.com/office/officeart/2005/8/layout/process3"/>
    <dgm:cxn modelId="{CBE1BF5B-53B6-47E5-8CD5-E81879A68E8E}" type="presParOf" srcId="{74E9EB48-EF06-4DA9-8097-36A0B8F35B3D}" destId="{F5F5B66C-8853-4C90-B187-1BB4799906C6}" srcOrd="0" destOrd="0" presId="urn:microsoft.com/office/officeart/2005/8/layout/process3"/>
    <dgm:cxn modelId="{8E59CBCF-5A69-456D-BC79-0B92E4BC5C6A}" type="presParOf" srcId="{E65F0C4C-57C5-41C3-BB0D-132E2D40012E}" destId="{30661F17-35F6-4DC0-B979-C9093DBA722F}" srcOrd="4" destOrd="0" presId="urn:microsoft.com/office/officeart/2005/8/layout/process3"/>
    <dgm:cxn modelId="{2761467E-63F4-45F0-95A2-AE0E388EFD3B}" type="presParOf" srcId="{30661F17-35F6-4DC0-B979-C9093DBA722F}" destId="{9603CEA2-876E-4654-8877-A3779C49409E}" srcOrd="0" destOrd="0" presId="urn:microsoft.com/office/officeart/2005/8/layout/process3"/>
    <dgm:cxn modelId="{F047796E-0895-4350-BBE0-EC7DA1521D1A}" type="presParOf" srcId="{30661F17-35F6-4DC0-B979-C9093DBA722F}" destId="{0A5482A3-3730-49AF-BD8C-7C0D4BD3D70A}" srcOrd="1" destOrd="0" presId="urn:microsoft.com/office/officeart/2005/8/layout/process3"/>
    <dgm:cxn modelId="{4FACE7F8-61D7-4397-882C-E9433691C6D6}" type="presParOf" srcId="{30661F17-35F6-4DC0-B979-C9093DBA722F}" destId="{39B44752-8EEA-4F5C-BD4E-D0098E62D348}" srcOrd="2" destOrd="0" presId="urn:microsoft.com/office/officeart/2005/8/layout/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DECAE1-AC0B-457C-A940-C2C0099BFCB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9EFD3B-9C0E-4E36-89D2-33AA9A2E68A6}">
      <dgm:prSet phldrT="[Текст]" custT="1"/>
      <dgm:spPr>
        <a:effectLst>
          <a:outerShdw blurRad="40000" dist="20000" dir="5400000" rotWithShape="0">
            <a:schemeClr val="tx1">
              <a:alpha val="38000"/>
            </a:schemeClr>
          </a:outerShdw>
        </a:effectLst>
      </dgm:spPr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Квартальная отчетность:</a:t>
          </a: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0503723, 0503737</a:t>
          </a: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0503738,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0503769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0503779, 0503295, </a:t>
          </a:r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0503738-НП*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77F6074-515E-460E-8F01-19531A674719}" type="parTrans" cxnId="{D3016C50-F7CE-4033-85AB-5CC553E9DA20}">
      <dgm:prSet/>
      <dgm:spPr/>
      <dgm:t>
        <a:bodyPr/>
        <a:lstStyle/>
        <a:p>
          <a:endParaRPr lang="ru-RU"/>
        </a:p>
      </dgm:t>
    </dgm:pt>
    <dgm:pt modelId="{9F4545BF-577E-4894-AC13-2EACD59E8A0C}" type="sibTrans" cxnId="{D3016C50-F7CE-4033-85AB-5CC553E9DA20}">
      <dgm:prSet/>
      <dgm:spPr/>
      <dgm:t>
        <a:bodyPr/>
        <a:lstStyle/>
        <a:p>
          <a:endParaRPr lang="ru-RU"/>
        </a:p>
      </dgm:t>
    </dgm:pt>
    <dgm:pt modelId="{E05A4B49-4DE6-4C0A-A8A4-5472C2AF4F9F}">
      <dgm:prSet phldrT="[Текст]" custT="1"/>
      <dgm:spPr/>
      <dgm:t>
        <a:bodyPr/>
        <a:lstStyle/>
        <a:p>
          <a:r>
            <a:rPr lang="ru-RU" sz="2800" b="1" dirty="0">
              <a:latin typeface="Times New Roman" pitchFamily="18" charset="0"/>
              <a:cs typeface="Times New Roman" pitchFamily="18" charset="0"/>
            </a:rPr>
            <a:t>Годовая отчетность </a:t>
          </a:r>
        </a:p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все остальные формы</a:t>
          </a:r>
        </a:p>
      </dgm:t>
    </dgm:pt>
    <dgm:pt modelId="{0819E0D1-558E-46FA-AF1F-7548E11F3B9C}" type="parTrans" cxnId="{86AE4F81-9AC8-43E7-B29A-72BB8FFA7EC8}">
      <dgm:prSet/>
      <dgm:spPr/>
      <dgm:t>
        <a:bodyPr/>
        <a:lstStyle/>
        <a:p>
          <a:endParaRPr lang="ru-RU"/>
        </a:p>
      </dgm:t>
    </dgm:pt>
    <dgm:pt modelId="{19095FC2-C720-4FAE-8D8D-311D85A40B5B}" type="sibTrans" cxnId="{86AE4F81-9AC8-43E7-B29A-72BB8FFA7EC8}">
      <dgm:prSet/>
      <dgm:spPr/>
      <dgm:t>
        <a:bodyPr/>
        <a:lstStyle/>
        <a:p>
          <a:endParaRPr lang="ru-RU"/>
        </a:p>
      </dgm:t>
    </dgm:pt>
    <dgm:pt modelId="{6FDD0F90-6099-4E5C-BD66-35F25EA08DD4}" type="pres">
      <dgm:prSet presAssocID="{87DECAE1-AC0B-457C-A940-C2C0099BFC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27613F-CECD-4BB8-91C7-C53ACCB4A1A8}" type="pres">
      <dgm:prSet presAssocID="{6D9EFD3B-9C0E-4E36-89D2-33AA9A2E68A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E45DC-F414-4062-9615-DB0A00F9ADCE}" type="pres">
      <dgm:prSet presAssocID="{9F4545BF-577E-4894-AC13-2EACD59E8A0C}" presName="sibTrans" presStyleCnt="0"/>
      <dgm:spPr/>
    </dgm:pt>
    <dgm:pt modelId="{977B1719-C2CA-4159-949C-D88DA16ECDC9}" type="pres">
      <dgm:prSet presAssocID="{E05A4B49-4DE6-4C0A-A8A4-5472C2AF4F9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AF8F7-4F61-4977-B11B-1877B40FD265}" type="presOf" srcId="{6D9EFD3B-9C0E-4E36-89D2-33AA9A2E68A6}" destId="{6827613F-CECD-4BB8-91C7-C53ACCB4A1A8}" srcOrd="0" destOrd="0" presId="urn:microsoft.com/office/officeart/2005/8/layout/hList6"/>
    <dgm:cxn modelId="{086F587E-DCA4-496B-8594-988621B0A03A}" type="presOf" srcId="{87DECAE1-AC0B-457C-A940-C2C0099BFCB7}" destId="{6FDD0F90-6099-4E5C-BD66-35F25EA08DD4}" srcOrd="0" destOrd="0" presId="urn:microsoft.com/office/officeart/2005/8/layout/hList6"/>
    <dgm:cxn modelId="{86AE4F81-9AC8-43E7-B29A-72BB8FFA7EC8}" srcId="{87DECAE1-AC0B-457C-A940-C2C0099BFCB7}" destId="{E05A4B49-4DE6-4C0A-A8A4-5472C2AF4F9F}" srcOrd="1" destOrd="0" parTransId="{0819E0D1-558E-46FA-AF1F-7548E11F3B9C}" sibTransId="{19095FC2-C720-4FAE-8D8D-311D85A40B5B}"/>
    <dgm:cxn modelId="{D3016C50-F7CE-4033-85AB-5CC553E9DA20}" srcId="{87DECAE1-AC0B-457C-A940-C2C0099BFCB7}" destId="{6D9EFD3B-9C0E-4E36-89D2-33AA9A2E68A6}" srcOrd="0" destOrd="0" parTransId="{577F6074-515E-460E-8F01-19531A674719}" sibTransId="{9F4545BF-577E-4894-AC13-2EACD59E8A0C}"/>
    <dgm:cxn modelId="{EEAFBDC3-8F04-4284-92F3-AC44E0CA98E1}" type="presOf" srcId="{E05A4B49-4DE6-4C0A-A8A4-5472C2AF4F9F}" destId="{977B1719-C2CA-4159-949C-D88DA16ECDC9}" srcOrd="0" destOrd="0" presId="urn:microsoft.com/office/officeart/2005/8/layout/hList6"/>
    <dgm:cxn modelId="{A6282FD5-BFC1-42FD-A3F4-BC1CCAB36157}" type="presParOf" srcId="{6FDD0F90-6099-4E5C-BD66-35F25EA08DD4}" destId="{6827613F-CECD-4BB8-91C7-C53ACCB4A1A8}" srcOrd="0" destOrd="0" presId="urn:microsoft.com/office/officeart/2005/8/layout/hList6"/>
    <dgm:cxn modelId="{CD918A21-180C-4747-A716-5233D65F6DEC}" type="presParOf" srcId="{6FDD0F90-6099-4E5C-BD66-35F25EA08DD4}" destId="{097E45DC-F414-4062-9615-DB0A00F9ADCE}" srcOrd="1" destOrd="0" presId="urn:microsoft.com/office/officeart/2005/8/layout/hList6"/>
    <dgm:cxn modelId="{B56A6B09-6BF0-424D-A5ED-5980BD454F58}" type="presParOf" srcId="{6FDD0F90-6099-4E5C-BD66-35F25EA08DD4}" destId="{977B1719-C2CA-4159-949C-D88DA16ECDC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97AEA8-97E5-4DD5-AFF5-9929B33F7B2B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592B12-1BC3-4FC1-9198-EA77B3F45341}">
      <dgm:prSet phldrT="[Текст]"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Сопроводительное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письмо по </a:t>
          </a:r>
          <a:r>
            <a:rPr lang="ru-RU" sz="1800" b="1" dirty="0" err="1" smtClean="0">
              <a:latin typeface="Times New Roman" pitchFamily="18" charset="0"/>
              <a:cs typeface="Times New Roman" pitchFamily="18" charset="0"/>
            </a:rPr>
            <a:t>СЭДу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087322F7-CC91-42B5-A981-0759EAC3736A}" type="parTrans" cxnId="{0EBCF673-9AE8-42F4-92A2-3DF6ED076D34}">
      <dgm:prSet/>
      <dgm:spPr/>
      <dgm:t>
        <a:bodyPr/>
        <a:lstStyle/>
        <a:p>
          <a:endParaRPr lang="ru-RU"/>
        </a:p>
      </dgm:t>
    </dgm:pt>
    <dgm:pt modelId="{ACF04FFA-9845-4598-B2EC-89DB1F1B1A64}" type="sibTrans" cxnId="{0EBCF673-9AE8-42F4-92A2-3DF6ED076D34}">
      <dgm:prSet/>
      <dgm:spPr/>
      <dgm:t>
        <a:bodyPr/>
        <a:lstStyle/>
        <a:p>
          <a:endParaRPr lang="ru-RU"/>
        </a:p>
      </dgm:t>
    </dgm:pt>
    <dgm:pt modelId="{A7C3AF80-E492-4C7C-9B58-C3CF6FBBD6C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Уведомление о принятии бюджетной (бухгалтерской) отчетности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F0EBCC6-E57C-4403-880D-2E26AA340486}" type="parTrans" cxnId="{F02E2AE4-DFBE-4BF6-9BEA-6C708E66781F}">
      <dgm:prSet/>
      <dgm:spPr/>
      <dgm:t>
        <a:bodyPr/>
        <a:lstStyle/>
        <a:p>
          <a:endParaRPr lang="ru-RU"/>
        </a:p>
      </dgm:t>
    </dgm:pt>
    <dgm:pt modelId="{E4658DB9-2A59-423A-A698-47186F910473}" type="sibTrans" cxnId="{F02E2AE4-DFBE-4BF6-9BEA-6C708E66781F}">
      <dgm:prSet/>
      <dgm:spPr/>
      <dgm:t>
        <a:bodyPr/>
        <a:lstStyle/>
        <a:p>
          <a:endParaRPr lang="ru-RU"/>
        </a:p>
      </dgm:t>
    </dgm:pt>
    <dgm:pt modelId="{B666F276-7E54-47A0-84C1-B8D0CFFE4DCB}">
      <dgm:prSet custT="1"/>
      <dgm:spPr/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С оглавлением, пронумерована, прошнурована и скреплена печатью</a:t>
          </a:r>
        </a:p>
      </dgm:t>
    </dgm:pt>
    <dgm:pt modelId="{319002F2-B6A5-4DB2-AAD4-FF3EA157438E}" type="parTrans" cxnId="{EF770E1E-BE02-465D-BE5F-1CB558B93405}">
      <dgm:prSet/>
      <dgm:spPr/>
      <dgm:t>
        <a:bodyPr/>
        <a:lstStyle/>
        <a:p>
          <a:endParaRPr lang="ru-RU"/>
        </a:p>
      </dgm:t>
    </dgm:pt>
    <dgm:pt modelId="{24F7D378-38D4-4686-8059-35F3CA6C7E87}" type="sibTrans" cxnId="{EF770E1E-BE02-465D-BE5F-1CB558B93405}">
      <dgm:prSet/>
      <dgm:spPr/>
      <dgm:t>
        <a:bodyPr/>
        <a:lstStyle/>
        <a:p>
          <a:endParaRPr lang="ru-RU"/>
        </a:p>
      </dgm:t>
    </dgm:pt>
    <dgm:pt modelId="{72E7A17A-F000-4146-8AF2-1A268360FC53}" type="pres">
      <dgm:prSet presAssocID="{3497AEA8-97E5-4DD5-AFF5-9929B33F7B2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E7D35F-A2B5-45B2-B84F-28E1685B2A42}" type="pres">
      <dgm:prSet presAssocID="{3497AEA8-97E5-4DD5-AFF5-9929B33F7B2B}" presName="arrow" presStyleLbl="bgShp" presStyleIdx="0" presStyleCnt="1"/>
      <dgm:spPr/>
    </dgm:pt>
    <dgm:pt modelId="{7099842A-D6F9-451F-83EE-FE6DD05FD1EE}" type="pres">
      <dgm:prSet presAssocID="{3497AEA8-97E5-4DD5-AFF5-9929B33F7B2B}" presName="linearProcess" presStyleCnt="0"/>
      <dgm:spPr/>
    </dgm:pt>
    <dgm:pt modelId="{473C4D16-9AB9-4836-94D8-37183689CC2A}" type="pres">
      <dgm:prSet presAssocID="{03592B12-1BC3-4FC1-9198-EA77B3F4534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09ACC-05A8-43CF-A372-0CBF5748B2DF}" type="pres">
      <dgm:prSet presAssocID="{ACF04FFA-9845-4598-B2EC-89DB1F1B1A64}" presName="sibTrans" presStyleCnt="0"/>
      <dgm:spPr/>
    </dgm:pt>
    <dgm:pt modelId="{A2EB9230-21DD-4642-8449-5B8DF7247922}" type="pres">
      <dgm:prSet presAssocID="{B666F276-7E54-47A0-84C1-B8D0CFFE4DC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35084-D2C8-472D-A7E9-6F31B3A859B9}" type="pres">
      <dgm:prSet presAssocID="{24F7D378-38D4-4686-8059-35F3CA6C7E87}" presName="sibTrans" presStyleCnt="0"/>
      <dgm:spPr/>
    </dgm:pt>
    <dgm:pt modelId="{55995934-DE6C-4E46-B271-A2A00F350695}" type="pres">
      <dgm:prSet presAssocID="{A7C3AF80-E492-4C7C-9B58-C3CF6FBBD6C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943DBA-F50B-4358-A69B-11AE7A8009E2}" type="presOf" srcId="{3497AEA8-97E5-4DD5-AFF5-9929B33F7B2B}" destId="{72E7A17A-F000-4146-8AF2-1A268360FC53}" srcOrd="0" destOrd="0" presId="urn:microsoft.com/office/officeart/2005/8/layout/hProcess9"/>
    <dgm:cxn modelId="{EF770E1E-BE02-465D-BE5F-1CB558B93405}" srcId="{3497AEA8-97E5-4DD5-AFF5-9929B33F7B2B}" destId="{B666F276-7E54-47A0-84C1-B8D0CFFE4DCB}" srcOrd="1" destOrd="0" parTransId="{319002F2-B6A5-4DB2-AAD4-FF3EA157438E}" sibTransId="{24F7D378-38D4-4686-8059-35F3CA6C7E87}"/>
    <dgm:cxn modelId="{0EBCF673-9AE8-42F4-92A2-3DF6ED076D34}" srcId="{3497AEA8-97E5-4DD5-AFF5-9929B33F7B2B}" destId="{03592B12-1BC3-4FC1-9198-EA77B3F45341}" srcOrd="0" destOrd="0" parTransId="{087322F7-CC91-42B5-A981-0759EAC3736A}" sibTransId="{ACF04FFA-9845-4598-B2EC-89DB1F1B1A64}"/>
    <dgm:cxn modelId="{8BD24DAC-AFBA-48B4-84FF-BB312F11CF00}" type="presOf" srcId="{A7C3AF80-E492-4C7C-9B58-C3CF6FBBD6C1}" destId="{55995934-DE6C-4E46-B271-A2A00F350695}" srcOrd="0" destOrd="0" presId="urn:microsoft.com/office/officeart/2005/8/layout/hProcess9"/>
    <dgm:cxn modelId="{F02E2AE4-DFBE-4BF6-9BEA-6C708E66781F}" srcId="{3497AEA8-97E5-4DD5-AFF5-9929B33F7B2B}" destId="{A7C3AF80-E492-4C7C-9B58-C3CF6FBBD6C1}" srcOrd="2" destOrd="0" parTransId="{3F0EBCC6-E57C-4403-880D-2E26AA340486}" sibTransId="{E4658DB9-2A59-423A-A698-47186F910473}"/>
    <dgm:cxn modelId="{03801435-E67B-4C8D-810A-1A4C0F7F13FC}" type="presOf" srcId="{B666F276-7E54-47A0-84C1-B8D0CFFE4DCB}" destId="{A2EB9230-21DD-4642-8449-5B8DF7247922}" srcOrd="0" destOrd="0" presId="urn:microsoft.com/office/officeart/2005/8/layout/hProcess9"/>
    <dgm:cxn modelId="{8CA05E11-5D27-4B82-B46E-FC05302F0C53}" type="presOf" srcId="{03592B12-1BC3-4FC1-9198-EA77B3F45341}" destId="{473C4D16-9AB9-4836-94D8-37183689CC2A}" srcOrd="0" destOrd="0" presId="urn:microsoft.com/office/officeart/2005/8/layout/hProcess9"/>
    <dgm:cxn modelId="{A40A5C5E-C692-44F6-BD9F-186D5721F47D}" type="presParOf" srcId="{72E7A17A-F000-4146-8AF2-1A268360FC53}" destId="{50E7D35F-A2B5-45B2-B84F-28E1685B2A42}" srcOrd="0" destOrd="0" presId="urn:microsoft.com/office/officeart/2005/8/layout/hProcess9"/>
    <dgm:cxn modelId="{6D6FC89C-393F-444A-8652-4579733C7459}" type="presParOf" srcId="{72E7A17A-F000-4146-8AF2-1A268360FC53}" destId="{7099842A-D6F9-451F-83EE-FE6DD05FD1EE}" srcOrd="1" destOrd="0" presId="urn:microsoft.com/office/officeart/2005/8/layout/hProcess9"/>
    <dgm:cxn modelId="{01D51AFA-E4DF-41EC-81E5-2A85921642CD}" type="presParOf" srcId="{7099842A-D6F9-451F-83EE-FE6DD05FD1EE}" destId="{473C4D16-9AB9-4836-94D8-37183689CC2A}" srcOrd="0" destOrd="0" presId="urn:microsoft.com/office/officeart/2005/8/layout/hProcess9"/>
    <dgm:cxn modelId="{83F7468E-B996-4F22-B0B5-1045BCA4F65E}" type="presParOf" srcId="{7099842A-D6F9-451F-83EE-FE6DD05FD1EE}" destId="{A1D09ACC-05A8-43CF-A372-0CBF5748B2DF}" srcOrd="1" destOrd="0" presId="urn:microsoft.com/office/officeart/2005/8/layout/hProcess9"/>
    <dgm:cxn modelId="{1140FE80-BA30-469E-B2E3-13460410C8F5}" type="presParOf" srcId="{7099842A-D6F9-451F-83EE-FE6DD05FD1EE}" destId="{A2EB9230-21DD-4642-8449-5B8DF7247922}" srcOrd="2" destOrd="0" presId="urn:microsoft.com/office/officeart/2005/8/layout/hProcess9"/>
    <dgm:cxn modelId="{DC78AAFF-FAB3-45C3-954A-2253992C90A0}" type="presParOf" srcId="{7099842A-D6F9-451F-83EE-FE6DD05FD1EE}" destId="{92A35084-D2C8-472D-A7E9-6F31B3A859B9}" srcOrd="3" destOrd="0" presId="urn:microsoft.com/office/officeart/2005/8/layout/hProcess9"/>
    <dgm:cxn modelId="{05C60AA3-4554-42EF-BFD4-2F402F566CAC}" type="presParOf" srcId="{7099842A-D6F9-451F-83EE-FE6DD05FD1EE}" destId="{55995934-DE6C-4E46-B271-A2A00F35069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E91412-0917-420E-A9B4-6EA72EFCCC17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DDEF4F-D315-412F-92B9-4CCF0F6AFA69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Сводный отчет по исполнению бюджета ГРБС в рамках осуществляемой ими деятельности в разрезе кодов бюджетной и дополнительной классификации ф. 0503127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G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3780C477-4FC4-4D25-B970-8F93D924B01D}" type="parTrans" cxnId="{177896C2-85AD-4D50-AD8F-645E5A00FF3E}">
      <dgm:prSet/>
      <dgm:spPr/>
      <dgm:t>
        <a:bodyPr/>
        <a:lstStyle/>
        <a:p>
          <a:endParaRPr lang="ru-RU"/>
        </a:p>
      </dgm:t>
    </dgm:pt>
    <dgm:pt modelId="{BBF5BB42-BF56-4F5B-A104-4D7543832D1B}" type="sibTrans" cxnId="{177896C2-85AD-4D50-AD8F-645E5A00FF3E}">
      <dgm:prSet/>
      <dgm:spPr/>
      <dgm:t>
        <a:bodyPr/>
        <a:lstStyle/>
        <a:p>
          <a:endParaRPr lang="ru-RU"/>
        </a:p>
      </dgm:t>
    </dgm:pt>
    <dgm:pt modelId="{1DE938B6-6F8A-4D21-A996-5C919D4C5A77}">
      <dgm:prSet phldrT="[Текст]" custT="1"/>
      <dgm:spPr/>
      <dgm:t>
        <a:bodyPr/>
        <a:lstStyle/>
        <a:p>
          <a:r>
            <a:rPr lang="ru-RU" sz="2000" b="1" i="0" dirty="0" smtClean="0">
              <a:latin typeface="Times New Roman" pitchFamily="18" charset="0"/>
              <a:cs typeface="Times New Roman" pitchFamily="18" charset="0"/>
            </a:rPr>
            <a:t>Дополнительная бюджетная отчетность ф. 0503169G «Расшифровка сведений по  дебиторской и кредиторской задолженности»</a:t>
          </a:r>
          <a:endParaRPr lang="ru-RU" sz="2000" b="1" i="0" dirty="0">
            <a:latin typeface="Times New Roman" pitchFamily="18" charset="0"/>
            <a:cs typeface="Times New Roman" pitchFamily="18" charset="0"/>
          </a:endParaRPr>
        </a:p>
      </dgm:t>
    </dgm:pt>
    <dgm:pt modelId="{681A235D-F824-4C0F-A9DD-F8BE9A9CBC09}" type="parTrans" cxnId="{AF76B6CF-529B-461D-BFA0-CCC43BB1B83E}">
      <dgm:prSet/>
      <dgm:spPr/>
      <dgm:t>
        <a:bodyPr/>
        <a:lstStyle/>
        <a:p>
          <a:endParaRPr lang="ru-RU"/>
        </a:p>
      </dgm:t>
    </dgm:pt>
    <dgm:pt modelId="{5A142DE4-7BC0-420B-BC0E-2654021077E3}" type="sibTrans" cxnId="{AF76B6CF-529B-461D-BFA0-CCC43BB1B83E}">
      <dgm:prSet/>
      <dgm:spPr/>
      <dgm:t>
        <a:bodyPr/>
        <a:lstStyle/>
        <a:p>
          <a:endParaRPr lang="ru-RU"/>
        </a:p>
      </dgm:t>
    </dgm:pt>
    <dgm:pt modelId="{B96E21BC-A1A2-4ACF-805D-7A57FB69AC7F}" type="pres">
      <dgm:prSet presAssocID="{A5E91412-0917-420E-A9B4-6EA72EFCCC1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5C3E3EC3-1E58-4EA5-9E2D-33691CEBE06C}" type="pres">
      <dgm:prSet presAssocID="{1DDDEF4F-D315-412F-92B9-4CCF0F6AFA69}" presName="noChildren" presStyleCnt="0"/>
      <dgm:spPr/>
    </dgm:pt>
    <dgm:pt modelId="{150049DF-BAA2-453B-AAE7-6B4E99540424}" type="pres">
      <dgm:prSet presAssocID="{1DDDEF4F-D315-412F-92B9-4CCF0F6AFA69}" presName="gap" presStyleCnt="0"/>
      <dgm:spPr/>
    </dgm:pt>
    <dgm:pt modelId="{440EEACA-0286-4017-83ED-D76BD21E53CC}" type="pres">
      <dgm:prSet presAssocID="{1DDDEF4F-D315-412F-92B9-4CCF0F6AFA69}" presName="medCircle2" presStyleLbl="vennNode1" presStyleIdx="0" presStyleCnt="2" custScaleX="74822" custScaleY="77254" custLinFactNeighborX="-89610" custLinFactNeighborY="-20857"/>
      <dgm:spPr>
        <a:prstGeom prst="rightArrow">
          <a:avLst/>
        </a:prstGeom>
      </dgm:spPr>
    </dgm:pt>
    <dgm:pt modelId="{8E4B4F12-FF1F-43C9-B430-236A9FF81B77}" type="pres">
      <dgm:prSet presAssocID="{1DDDEF4F-D315-412F-92B9-4CCF0F6AFA69}" presName="txLvlOnly1" presStyleLbl="revTx" presStyleIdx="0" presStyleCnt="2" custScaleX="60913" custScaleY="134437" custLinFactNeighborX="-27580" custLinFactNeighborY="-19626"/>
      <dgm:spPr/>
      <dgm:t>
        <a:bodyPr/>
        <a:lstStyle/>
        <a:p>
          <a:endParaRPr lang="ru-RU"/>
        </a:p>
      </dgm:t>
    </dgm:pt>
    <dgm:pt modelId="{EEB56690-31E7-49D0-99C4-CE96C28F12C7}" type="pres">
      <dgm:prSet presAssocID="{1DE938B6-6F8A-4D21-A996-5C919D4C5A77}" presName="noChildren" presStyleCnt="0"/>
      <dgm:spPr/>
    </dgm:pt>
    <dgm:pt modelId="{17041A74-026F-4786-9C35-4F9420EE39D5}" type="pres">
      <dgm:prSet presAssocID="{1DE938B6-6F8A-4D21-A996-5C919D4C5A77}" presName="gap" presStyleCnt="0"/>
      <dgm:spPr/>
    </dgm:pt>
    <dgm:pt modelId="{0AD8814F-F0CD-4D41-BEAC-9AFA78D4557D}" type="pres">
      <dgm:prSet presAssocID="{1DE938B6-6F8A-4D21-A996-5C919D4C5A77}" presName="medCircle2" presStyleLbl="vennNode1" presStyleIdx="1" presStyleCnt="2" custScaleX="74822" custScaleY="77254" custLinFactNeighborX="-86451" custLinFactNeighborY="-3761"/>
      <dgm:spPr>
        <a:prstGeom prst="rightArrow">
          <a:avLst/>
        </a:prstGeom>
      </dgm:spPr>
    </dgm:pt>
    <dgm:pt modelId="{D953EFF1-020D-4FD0-B6B7-FAF0447E7C82}" type="pres">
      <dgm:prSet presAssocID="{1DE938B6-6F8A-4D21-A996-5C919D4C5A77}" presName="txLvlOnly1" presStyleLbl="revTx" presStyleIdx="1" presStyleCnt="2" custScaleX="61835" custScaleY="113662" custLinFactNeighborX="-26888" custLinFactNeighborY="-199"/>
      <dgm:spPr/>
      <dgm:t>
        <a:bodyPr/>
        <a:lstStyle/>
        <a:p>
          <a:endParaRPr lang="ru-RU"/>
        </a:p>
      </dgm:t>
    </dgm:pt>
  </dgm:ptLst>
  <dgm:cxnLst>
    <dgm:cxn modelId="{B11E5487-DCF1-4BE7-A5FB-6F9031CD74B9}" type="presOf" srcId="{1DE938B6-6F8A-4D21-A996-5C919D4C5A77}" destId="{D953EFF1-020D-4FD0-B6B7-FAF0447E7C82}" srcOrd="0" destOrd="0" presId="urn:microsoft.com/office/officeart/2008/layout/VerticalCircleList"/>
    <dgm:cxn modelId="{177896C2-85AD-4D50-AD8F-645E5A00FF3E}" srcId="{A5E91412-0917-420E-A9B4-6EA72EFCCC17}" destId="{1DDDEF4F-D315-412F-92B9-4CCF0F6AFA69}" srcOrd="0" destOrd="0" parTransId="{3780C477-4FC4-4D25-B970-8F93D924B01D}" sibTransId="{BBF5BB42-BF56-4F5B-A104-4D7543832D1B}"/>
    <dgm:cxn modelId="{AF76B6CF-529B-461D-BFA0-CCC43BB1B83E}" srcId="{A5E91412-0917-420E-A9B4-6EA72EFCCC17}" destId="{1DE938B6-6F8A-4D21-A996-5C919D4C5A77}" srcOrd="1" destOrd="0" parTransId="{681A235D-F824-4C0F-A9DD-F8BE9A9CBC09}" sibTransId="{5A142DE4-7BC0-420B-BC0E-2654021077E3}"/>
    <dgm:cxn modelId="{0D4FE809-F878-428E-B6F0-C2129115406B}" type="presOf" srcId="{1DDDEF4F-D315-412F-92B9-4CCF0F6AFA69}" destId="{8E4B4F12-FF1F-43C9-B430-236A9FF81B77}" srcOrd="0" destOrd="0" presId="urn:microsoft.com/office/officeart/2008/layout/VerticalCircleList"/>
    <dgm:cxn modelId="{592D6F72-440B-4196-A7FD-2B7DF0921D0C}" type="presOf" srcId="{A5E91412-0917-420E-A9B4-6EA72EFCCC17}" destId="{B96E21BC-A1A2-4ACF-805D-7A57FB69AC7F}" srcOrd="0" destOrd="0" presId="urn:microsoft.com/office/officeart/2008/layout/VerticalCircleList"/>
    <dgm:cxn modelId="{F3CFB6B4-7FDC-4FFE-9ACF-403527303987}" type="presParOf" srcId="{B96E21BC-A1A2-4ACF-805D-7A57FB69AC7F}" destId="{5C3E3EC3-1E58-4EA5-9E2D-33691CEBE06C}" srcOrd="0" destOrd="0" presId="urn:microsoft.com/office/officeart/2008/layout/VerticalCircleList"/>
    <dgm:cxn modelId="{0E0F65B1-5125-4A64-BE4A-3594B289DF50}" type="presParOf" srcId="{5C3E3EC3-1E58-4EA5-9E2D-33691CEBE06C}" destId="{150049DF-BAA2-453B-AAE7-6B4E99540424}" srcOrd="0" destOrd="0" presId="urn:microsoft.com/office/officeart/2008/layout/VerticalCircleList"/>
    <dgm:cxn modelId="{DADFAB01-5905-4366-B294-C40D2427029F}" type="presParOf" srcId="{5C3E3EC3-1E58-4EA5-9E2D-33691CEBE06C}" destId="{440EEACA-0286-4017-83ED-D76BD21E53CC}" srcOrd="1" destOrd="0" presId="urn:microsoft.com/office/officeart/2008/layout/VerticalCircleList"/>
    <dgm:cxn modelId="{B463A6B3-8B62-4AE9-98B5-9B647B81A009}" type="presParOf" srcId="{5C3E3EC3-1E58-4EA5-9E2D-33691CEBE06C}" destId="{8E4B4F12-FF1F-43C9-B430-236A9FF81B77}" srcOrd="2" destOrd="0" presId="urn:microsoft.com/office/officeart/2008/layout/VerticalCircleList"/>
    <dgm:cxn modelId="{304ABBCD-0244-4B55-A58A-DB4329AF1E09}" type="presParOf" srcId="{B96E21BC-A1A2-4ACF-805D-7A57FB69AC7F}" destId="{EEB56690-31E7-49D0-99C4-CE96C28F12C7}" srcOrd="1" destOrd="0" presId="urn:microsoft.com/office/officeart/2008/layout/VerticalCircleList"/>
    <dgm:cxn modelId="{061907A8-2DF0-4628-AD56-BF52E65ADA0D}" type="presParOf" srcId="{EEB56690-31E7-49D0-99C4-CE96C28F12C7}" destId="{17041A74-026F-4786-9C35-4F9420EE39D5}" srcOrd="0" destOrd="0" presId="urn:microsoft.com/office/officeart/2008/layout/VerticalCircleList"/>
    <dgm:cxn modelId="{041E33B7-FC62-44ED-8C34-A8350C2D0133}" type="presParOf" srcId="{EEB56690-31E7-49D0-99C4-CE96C28F12C7}" destId="{0AD8814F-F0CD-4D41-BEAC-9AFA78D4557D}" srcOrd="1" destOrd="0" presId="urn:microsoft.com/office/officeart/2008/layout/VerticalCircleList"/>
    <dgm:cxn modelId="{B137C798-138C-44B0-9274-3370EE356AB5}" type="presParOf" srcId="{EEB56690-31E7-49D0-99C4-CE96C28F12C7}" destId="{D953EFF1-020D-4FD0-B6B7-FAF0447E7C82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390EB-4A59-49FD-B278-6BFC873550D1}">
      <dsp:nvSpPr>
        <dsp:cNvPr id="0" name=""/>
        <dsp:cNvSpPr/>
      </dsp:nvSpPr>
      <dsp:spPr>
        <a:xfrm>
          <a:off x="0" y="0"/>
          <a:ext cx="87047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415F7-151E-4368-8BEF-BC23C7273A72}">
      <dsp:nvSpPr>
        <dsp:cNvPr id="0" name=""/>
        <dsp:cNvSpPr/>
      </dsp:nvSpPr>
      <dsp:spPr>
        <a:xfrm>
          <a:off x="0" y="0"/>
          <a:ext cx="2495373" cy="5184576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21299999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Основные вопросы</a:t>
          </a:r>
          <a:endParaRPr lang="ru-RU" sz="36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495373" cy="5184576"/>
      </dsp:txXfrm>
    </dsp:sp>
    <dsp:sp modelId="{A86AD357-C553-4977-93C7-EB1DCE53E5A3}">
      <dsp:nvSpPr>
        <dsp:cNvPr id="0" name=""/>
        <dsp:cNvSpPr/>
      </dsp:nvSpPr>
      <dsp:spPr>
        <a:xfrm>
          <a:off x="3519390" y="0"/>
          <a:ext cx="5185314" cy="927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Изменения в отчетности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19390" y="0"/>
        <a:ext cx="5185314" cy="927054"/>
      </dsp:txXfrm>
    </dsp:sp>
    <dsp:sp modelId="{F91BFE8A-87C6-4FF9-9288-0A76AAAB174C}">
      <dsp:nvSpPr>
        <dsp:cNvPr id="0" name=""/>
        <dsp:cNvSpPr/>
      </dsp:nvSpPr>
      <dsp:spPr>
        <a:xfrm>
          <a:off x="2495802" y="1296867"/>
          <a:ext cx="6208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01B611-D88C-4752-A659-55179467847C}">
      <dsp:nvSpPr>
        <dsp:cNvPr id="0" name=""/>
        <dsp:cNvSpPr/>
      </dsp:nvSpPr>
      <dsp:spPr>
        <a:xfrm>
          <a:off x="3520119" y="3116604"/>
          <a:ext cx="5086250" cy="1745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latin typeface="Times New Roman" pitchFamily="18" charset="0"/>
              <a:cs typeface="Times New Roman" pitchFamily="18" charset="0"/>
            </a:rPr>
            <a:t>Дополнительные (региональные) формы отчетности</a:t>
          </a:r>
          <a:endParaRPr lang="ru-RU" sz="28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0119" y="3116604"/>
        <a:ext cx="5086250" cy="1745439"/>
      </dsp:txXfrm>
    </dsp:sp>
    <dsp:sp modelId="{A9FCFD97-5CB1-4F9C-AE42-763BEA32C4B6}">
      <dsp:nvSpPr>
        <dsp:cNvPr id="0" name=""/>
        <dsp:cNvSpPr/>
      </dsp:nvSpPr>
      <dsp:spPr>
        <a:xfrm>
          <a:off x="2495802" y="3019105"/>
          <a:ext cx="6208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7784F-D46A-4C80-9258-808DDF92D6A2}">
      <dsp:nvSpPr>
        <dsp:cNvPr id="0" name=""/>
        <dsp:cNvSpPr/>
      </dsp:nvSpPr>
      <dsp:spPr>
        <a:xfrm>
          <a:off x="3512932" y="1468945"/>
          <a:ext cx="5191772" cy="1411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baseline="0" dirty="0" smtClean="0">
              <a:latin typeface="Times New Roman" pitchFamily="18" charset="0"/>
              <a:cs typeface="Times New Roman" pitchFamily="18" charset="0"/>
            </a:rPr>
            <a:t>Организационные вопросы представления отчетности</a:t>
          </a:r>
          <a:endParaRPr lang="ru-RU" sz="2800" kern="1200" dirty="0"/>
        </a:p>
      </dsp:txBody>
      <dsp:txXfrm>
        <a:off x="3512932" y="1468945"/>
        <a:ext cx="5191772" cy="1411397"/>
      </dsp:txXfrm>
    </dsp:sp>
    <dsp:sp modelId="{82861EE1-1550-4CE3-B3D3-66103A376F38}">
      <dsp:nvSpPr>
        <dsp:cNvPr id="0" name=""/>
        <dsp:cNvSpPr/>
      </dsp:nvSpPr>
      <dsp:spPr>
        <a:xfrm>
          <a:off x="2495373" y="4861576"/>
          <a:ext cx="620890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7D35F-A2B5-45B2-B84F-28E1685B2A42}">
      <dsp:nvSpPr>
        <dsp:cNvPr id="0" name=""/>
        <dsp:cNvSpPr/>
      </dsp:nvSpPr>
      <dsp:spPr>
        <a:xfrm>
          <a:off x="564600" y="0"/>
          <a:ext cx="6398811" cy="25657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3C4D16-9AB9-4836-94D8-37183689CC2A}">
      <dsp:nvSpPr>
        <dsp:cNvPr id="0" name=""/>
        <dsp:cNvSpPr/>
      </dsp:nvSpPr>
      <dsp:spPr>
        <a:xfrm>
          <a:off x="0" y="769715"/>
          <a:ext cx="2258403" cy="1026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ф. 0503127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G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099" y="819814"/>
        <a:ext cx="2158205" cy="926088"/>
      </dsp:txXfrm>
    </dsp:sp>
    <dsp:sp modelId="{A2EB9230-21DD-4642-8449-5B8DF7247922}">
      <dsp:nvSpPr>
        <dsp:cNvPr id="0" name=""/>
        <dsp:cNvSpPr/>
      </dsp:nvSpPr>
      <dsp:spPr>
        <a:xfrm>
          <a:off x="2634804" y="769715"/>
          <a:ext cx="2258403" cy="1026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ф. 0503117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G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84903" y="819814"/>
        <a:ext cx="2158205" cy="926088"/>
      </dsp:txXfrm>
    </dsp:sp>
    <dsp:sp modelId="{55995934-DE6C-4E46-B271-A2A00F350695}">
      <dsp:nvSpPr>
        <dsp:cNvPr id="0" name=""/>
        <dsp:cNvSpPr/>
      </dsp:nvSpPr>
      <dsp:spPr>
        <a:xfrm>
          <a:off x="5269609" y="769715"/>
          <a:ext cx="2258403" cy="1026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ф. </a:t>
          </a: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0503317G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9708" y="819814"/>
        <a:ext cx="2158205" cy="926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A6FC5-0D31-4BA0-9DE0-60600F11D59A}">
      <dsp:nvSpPr>
        <dsp:cNvPr id="0" name=""/>
        <dsp:cNvSpPr/>
      </dsp:nvSpPr>
      <dsp:spPr>
        <a:xfrm>
          <a:off x="0" y="0"/>
          <a:ext cx="83921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1E39D3A-62CF-4755-AB98-FA6707FDB0AA}">
      <dsp:nvSpPr>
        <dsp:cNvPr id="0" name=""/>
        <dsp:cNvSpPr/>
      </dsp:nvSpPr>
      <dsp:spPr>
        <a:xfrm>
          <a:off x="0" y="0"/>
          <a:ext cx="1678421" cy="2304256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191н</a:t>
          </a:r>
          <a:endParaRPr lang="ru-RU" sz="47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678421" cy="2304256"/>
      </dsp:txXfrm>
    </dsp:sp>
    <dsp:sp modelId="{CC9B383C-78B8-42D7-91CC-857EAB701E5F}">
      <dsp:nvSpPr>
        <dsp:cNvPr id="0" name=""/>
        <dsp:cNvSpPr/>
      </dsp:nvSpPr>
      <dsp:spPr>
        <a:xfrm>
          <a:off x="1804303" y="67169"/>
          <a:ext cx="6587804" cy="134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Приказ Минфина РФ от 23.05.2023 №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75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</a:t>
          </a:r>
        </a:p>
      </dsp:txBody>
      <dsp:txXfrm>
        <a:off x="1804303" y="67169"/>
        <a:ext cx="6587804" cy="1343399"/>
      </dsp:txXfrm>
    </dsp:sp>
    <dsp:sp modelId="{3A9F73B4-5F11-4075-B8D4-A8853346C318}">
      <dsp:nvSpPr>
        <dsp:cNvPr id="0" name=""/>
        <dsp:cNvSpPr/>
      </dsp:nvSpPr>
      <dsp:spPr>
        <a:xfrm>
          <a:off x="1656199" y="864095"/>
          <a:ext cx="67136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F606F85-49EC-4C4D-BE85-4317864BA5E4}">
      <dsp:nvSpPr>
        <dsp:cNvPr id="0" name=""/>
        <dsp:cNvSpPr/>
      </dsp:nvSpPr>
      <dsp:spPr>
        <a:xfrm>
          <a:off x="1728214" y="1080119"/>
          <a:ext cx="6587804" cy="758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Приказ Минфина РФ от 07.11.2023 № 180н</a:t>
          </a:r>
          <a:endParaRPr lang="ru-RU" sz="2400" b="1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728214" y="1080119"/>
        <a:ext cx="6587804" cy="758630"/>
      </dsp:txXfrm>
    </dsp:sp>
    <dsp:sp modelId="{901E3CB8-DBBC-4EE8-AC9D-0B5BAA5EBE19}">
      <dsp:nvSpPr>
        <dsp:cNvPr id="0" name=""/>
        <dsp:cNvSpPr/>
      </dsp:nvSpPr>
      <dsp:spPr>
        <a:xfrm>
          <a:off x="1678421" y="2140425"/>
          <a:ext cx="67136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198AEC18-728E-4503-85DB-727B995E6AD5}">
      <dsp:nvSpPr>
        <dsp:cNvPr id="0" name=""/>
        <dsp:cNvSpPr/>
      </dsp:nvSpPr>
      <dsp:spPr>
        <a:xfrm>
          <a:off x="0" y="2304256"/>
          <a:ext cx="839210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F471E4-C78B-4255-8D5A-8CE58CD5D99F}">
      <dsp:nvSpPr>
        <dsp:cNvPr id="0" name=""/>
        <dsp:cNvSpPr/>
      </dsp:nvSpPr>
      <dsp:spPr>
        <a:xfrm>
          <a:off x="0" y="2304256"/>
          <a:ext cx="1678421" cy="2304256"/>
        </a:xfrm>
        <a:prstGeom prst="rect">
          <a:avLst/>
        </a:prstGeom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33н</a:t>
          </a:r>
          <a:endParaRPr lang="ru-RU" sz="47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04256"/>
        <a:ext cx="1678421" cy="2304256"/>
      </dsp:txXfrm>
    </dsp:sp>
    <dsp:sp modelId="{A119F837-029A-458A-AEE6-EA8AEC10AB10}">
      <dsp:nvSpPr>
        <dsp:cNvPr id="0" name=""/>
        <dsp:cNvSpPr/>
      </dsp:nvSpPr>
      <dsp:spPr>
        <a:xfrm>
          <a:off x="1804303" y="2411142"/>
          <a:ext cx="6587804" cy="10553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Приказ Минфина РФ от 22.05.2023 №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74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</a:t>
          </a:r>
        </a:p>
      </dsp:txBody>
      <dsp:txXfrm>
        <a:off x="1804303" y="2411142"/>
        <a:ext cx="6587804" cy="1055336"/>
      </dsp:txXfrm>
    </dsp:sp>
    <dsp:sp modelId="{7B62E820-C2EC-40BF-80CC-4B60C6121B70}">
      <dsp:nvSpPr>
        <dsp:cNvPr id="0" name=""/>
        <dsp:cNvSpPr/>
      </dsp:nvSpPr>
      <dsp:spPr>
        <a:xfrm>
          <a:off x="1656199" y="3456384"/>
          <a:ext cx="67136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09A26D92-72F3-4F73-80E9-03A0C63134B7}">
      <dsp:nvSpPr>
        <dsp:cNvPr id="0" name=""/>
        <dsp:cNvSpPr/>
      </dsp:nvSpPr>
      <dsp:spPr>
        <a:xfrm>
          <a:off x="1804303" y="3573366"/>
          <a:ext cx="6587804" cy="927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Приказ Минфина РФ от 13.10.2023 №</a:t>
          </a:r>
          <a:r>
            <a:rPr lang="en-US" sz="2400" b="1" kern="1200" dirty="0" smtClean="0">
              <a:latin typeface="Times New Roman" pitchFamily="18" charset="0"/>
              <a:cs typeface="Times New Roman" pitchFamily="18" charset="0"/>
            </a:rPr>
            <a:t> 164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4303" y="3573366"/>
        <a:ext cx="6587804" cy="927051"/>
      </dsp:txXfrm>
    </dsp:sp>
    <dsp:sp modelId="{2270E4BE-6E3D-4EE7-9AC1-3CC3BE7E8C1D}">
      <dsp:nvSpPr>
        <dsp:cNvPr id="0" name=""/>
        <dsp:cNvSpPr/>
      </dsp:nvSpPr>
      <dsp:spPr>
        <a:xfrm>
          <a:off x="1678421" y="4400157"/>
          <a:ext cx="67136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74384-A2B4-2B4F-87A9-CF9F24EEEBF5}">
      <dsp:nvSpPr>
        <dsp:cNvPr id="0" name=""/>
        <dsp:cNvSpPr/>
      </dsp:nvSpPr>
      <dsp:spPr>
        <a:xfrm rot="5400000">
          <a:off x="-196402" y="198075"/>
          <a:ext cx="1309352" cy="916547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1</a:t>
          </a:r>
        </a:p>
      </dsp:txBody>
      <dsp:txXfrm rot="-5400000">
        <a:off x="1" y="329011"/>
        <a:ext cx="687410" cy="654676"/>
      </dsp:txXfrm>
    </dsp:sp>
    <dsp:sp modelId="{6D1F897B-29ED-F744-BF6E-D7DD278429D0}">
      <dsp:nvSpPr>
        <dsp:cNvPr id="0" name=""/>
        <dsp:cNvSpPr/>
      </dsp:nvSpPr>
      <dsp:spPr>
        <a:xfrm rot="5400000">
          <a:off x="4374833" y="-3170068"/>
          <a:ext cx="735324" cy="7651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>
              <a:latin typeface="Times New Roman" pitchFamily="18" charset="0"/>
              <a:cs typeface="Times New Roman" pitchFamily="18" charset="0"/>
            </a:rPr>
            <a:t>в разрезе бюджетов</a:t>
          </a:r>
        </a:p>
      </dsp:txBody>
      <dsp:txXfrm rot="-5400000">
        <a:off x="916547" y="324114"/>
        <a:ext cx="7616000" cy="663532"/>
      </dsp:txXfrm>
    </dsp:sp>
    <dsp:sp modelId="{A0001617-40CA-7041-9754-BAB87A39420D}">
      <dsp:nvSpPr>
        <dsp:cNvPr id="0" name=""/>
        <dsp:cNvSpPr/>
      </dsp:nvSpPr>
      <dsp:spPr>
        <a:xfrm rot="5400000">
          <a:off x="-196402" y="1205061"/>
          <a:ext cx="1309352" cy="916547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2</a:t>
          </a:r>
        </a:p>
      </dsp:txBody>
      <dsp:txXfrm rot="-5400000">
        <a:off x="1" y="1335997"/>
        <a:ext cx="687410" cy="654676"/>
      </dsp:txXfrm>
    </dsp:sp>
    <dsp:sp modelId="{94B6FB98-80E4-A641-8AE1-512963FAAB15}">
      <dsp:nvSpPr>
        <dsp:cNvPr id="0" name=""/>
        <dsp:cNvSpPr/>
      </dsp:nvSpPr>
      <dsp:spPr>
        <a:xfrm rot="5400000">
          <a:off x="4380995" y="-2152877"/>
          <a:ext cx="723000" cy="76518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i="1" kern="1200" dirty="0">
              <a:latin typeface="Times New Roman" pitchFamily="18" charset="0"/>
              <a:cs typeface="Times New Roman" pitchFamily="18" charset="0"/>
            </a:rPr>
            <a:t>с выделением долгосрочной и просроченной задолженности</a:t>
          </a:r>
        </a:p>
      </dsp:txBody>
      <dsp:txXfrm rot="-5400000">
        <a:off x="916547" y="1346865"/>
        <a:ext cx="7616602" cy="6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DB89D-F989-4C02-8833-FD8BAE4AE005}">
      <dsp:nvSpPr>
        <dsp:cNvPr id="0" name=""/>
        <dsp:cNvSpPr/>
      </dsp:nvSpPr>
      <dsp:spPr>
        <a:xfrm>
          <a:off x="0" y="0"/>
          <a:ext cx="80648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D6ACB-9390-4A74-980A-210B6073C71E}">
      <dsp:nvSpPr>
        <dsp:cNvPr id="0" name=""/>
        <dsp:cNvSpPr/>
      </dsp:nvSpPr>
      <dsp:spPr>
        <a:xfrm>
          <a:off x="0" y="0"/>
          <a:ext cx="1612979" cy="504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ф.0503160</a:t>
          </a:r>
          <a:endParaRPr lang="ru-RU" sz="2400" b="1" i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1612979" cy="5040560"/>
      </dsp:txXfrm>
    </dsp:sp>
    <dsp:sp modelId="{A5E3008A-65BB-425B-AE89-E54B8D043C48}">
      <dsp:nvSpPr>
        <dsp:cNvPr id="0" name=""/>
        <dsp:cNvSpPr/>
      </dsp:nvSpPr>
      <dsp:spPr>
        <a:xfrm>
          <a:off x="1733952" y="47501"/>
          <a:ext cx="6330943" cy="95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I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3952" y="47501"/>
        <a:ext cx="6330943" cy="950027"/>
      </dsp:txXfrm>
    </dsp:sp>
    <dsp:sp modelId="{C5557DF4-F6F9-4676-A125-C95AE174E50C}">
      <dsp:nvSpPr>
        <dsp:cNvPr id="0" name=""/>
        <dsp:cNvSpPr/>
      </dsp:nvSpPr>
      <dsp:spPr>
        <a:xfrm>
          <a:off x="1612979" y="997528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F2F6B-FDD1-4118-9051-95E3274ADE2A}">
      <dsp:nvSpPr>
        <dsp:cNvPr id="0" name=""/>
        <dsp:cNvSpPr/>
      </dsp:nvSpPr>
      <dsp:spPr>
        <a:xfrm>
          <a:off x="1733952" y="1045030"/>
          <a:ext cx="6330943" cy="95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II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3952" y="1045030"/>
        <a:ext cx="6330943" cy="950027"/>
      </dsp:txXfrm>
    </dsp:sp>
    <dsp:sp modelId="{CA7EBE14-5DB9-4ACD-BB4B-F4BFA754B732}">
      <dsp:nvSpPr>
        <dsp:cNvPr id="0" name=""/>
        <dsp:cNvSpPr/>
      </dsp:nvSpPr>
      <dsp:spPr>
        <a:xfrm>
          <a:off x="1612979" y="1995057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D9576-8CA1-4A50-A8B1-0BF0B17440EA}">
      <dsp:nvSpPr>
        <dsp:cNvPr id="0" name=""/>
        <dsp:cNvSpPr/>
      </dsp:nvSpPr>
      <dsp:spPr>
        <a:xfrm>
          <a:off x="1733952" y="2042558"/>
          <a:ext cx="6330943" cy="95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III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3952" y="2042558"/>
        <a:ext cx="6330943" cy="950027"/>
      </dsp:txXfrm>
    </dsp:sp>
    <dsp:sp modelId="{C3C3DDD9-740A-4A93-AE1D-687F882C6927}">
      <dsp:nvSpPr>
        <dsp:cNvPr id="0" name=""/>
        <dsp:cNvSpPr/>
      </dsp:nvSpPr>
      <dsp:spPr>
        <a:xfrm>
          <a:off x="1612979" y="2992586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DC60E-D812-4112-9DC9-5ECB2E97C711}">
      <dsp:nvSpPr>
        <dsp:cNvPr id="0" name=""/>
        <dsp:cNvSpPr/>
      </dsp:nvSpPr>
      <dsp:spPr>
        <a:xfrm>
          <a:off x="1733952" y="3040087"/>
          <a:ext cx="6330943" cy="95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IV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3952" y="3040087"/>
        <a:ext cx="6330943" cy="950027"/>
      </dsp:txXfrm>
    </dsp:sp>
    <dsp:sp modelId="{B99AC6D1-8E05-47BB-89E8-EED5D1F40911}">
      <dsp:nvSpPr>
        <dsp:cNvPr id="0" name=""/>
        <dsp:cNvSpPr/>
      </dsp:nvSpPr>
      <dsp:spPr>
        <a:xfrm>
          <a:off x="1612979" y="3990115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84AFE-8C41-462E-A9F2-B44623F5A636}">
      <dsp:nvSpPr>
        <dsp:cNvPr id="0" name=""/>
        <dsp:cNvSpPr/>
      </dsp:nvSpPr>
      <dsp:spPr>
        <a:xfrm>
          <a:off x="1733952" y="4037616"/>
          <a:ext cx="6330943" cy="95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Раздел </a:t>
          </a:r>
          <a:r>
            <a:rPr lang="en-US" sz="2000" b="1" i="1" kern="1200" dirty="0" smtClean="0">
              <a:latin typeface="Times New Roman" pitchFamily="18" charset="0"/>
              <a:cs typeface="Times New Roman" pitchFamily="18" charset="0"/>
            </a:rPr>
            <a:t>V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3952" y="4037616"/>
        <a:ext cx="6330943" cy="950027"/>
      </dsp:txXfrm>
    </dsp:sp>
    <dsp:sp modelId="{8B4E5A7B-DF3D-43EF-870F-1D3AB71503B4}">
      <dsp:nvSpPr>
        <dsp:cNvPr id="0" name=""/>
        <dsp:cNvSpPr/>
      </dsp:nvSpPr>
      <dsp:spPr>
        <a:xfrm>
          <a:off x="1612979" y="4987643"/>
          <a:ext cx="645191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6DCD6-CF65-4DFE-908D-6B2E18546A36}">
      <dsp:nvSpPr>
        <dsp:cNvPr id="0" name=""/>
        <dsp:cNvSpPr/>
      </dsp:nvSpPr>
      <dsp:spPr>
        <a:xfrm>
          <a:off x="1627" y="483210"/>
          <a:ext cx="2317724" cy="40741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Приказ Минфина РТ от 12.12.2023 года 137 о/д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511" y="551094"/>
        <a:ext cx="2181956" cy="3938371"/>
      </dsp:txXfrm>
    </dsp:sp>
    <dsp:sp modelId="{1217F31E-1894-4647-A0DD-75FCC13D33D0}">
      <dsp:nvSpPr>
        <dsp:cNvPr id="0" name=""/>
        <dsp:cNvSpPr/>
      </dsp:nvSpPr>
      <dsp:spPr>
        <a:xfrm rot="18550326">
          <a:off x="2076548" y="1990732"/>
          <a:ext cx="1318335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1318335" y="18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2757" y="1976300"/>
        <a:ext cx="65916" cy="65916"/>
      </dsp:txXfrm>
    </dsp:sp>
    <dsp:sp modelId="{C5A32229-8AEA-408B-86FB-BDB5BA9F7BE1}">
      <dsp:nvSpPr>
        <dsp:cNvPr id="0" name=""/>
        <dsp:cNvSpPr/>
      </dsp:nvSpPr>
      <dsp:spPr>
        <a:xfrm>
          <a:off x="3152080" y="548725"/>
          <a:ext cx="2075233" cy="18990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ГРБС республиканского бюджета</a:t>
          </a:r>
        </a:p>
      </dsp:txBody>
      <dsp:txXfrm>
        <a:off x="3207701" y="604346"/>
        <a:ext cx="1963991" cy="1787783"/>
      </dsp:txXfrm>
    </dsp:sp>
    <dsp:sp modelId="{51A6CA42-25BE-468A-B4B4-B5A162BFFE95}">
      <dsp:nvSpPr>
        <dsp:cNvPr id="0" name=""/>
        <dsp:cNvSpPr/>
      </dsp:nvSpPr>
      <dsp:spPr>
        <a:xfrm>
          <a:off x="5227314" y="1479711"/>
          <a:ext cx="830093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830093" y="18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1608" y="1477485"/>
        <a:ext cx="41504" cy="41504"/>
      </dsp:txXfrm>
    </dsp:sp>
    <dsp:sp modelId="{5CBA0B90-7A34-40E5-8A9D-9524B27CB6FA}">
      <dsp:nvSpPr>
        <dsp:cNvPr id="0" name=""/>
        <dsp:cNvSpPr/>
      </dsp:nvSpPr>
      <dsp:spPr>
        <a:xfrm>
          <a:off x="6057407" y="504315"/>
          <a:ext cx="2075233" cy="1987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 31.01.2024 г</a:t>
          </a:r>
          <a:endParaRPr lang="ru-RU" sz="2400" b="1" i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15629" y="562537"/>
        <a:ext cx="1958789" cy="1871401"/>
      </dsp:txXfrm>
    </dsp:sp>
    <dsp:sp modelId="{E84BC8C3-98F4-4AAD-883A-DB0E74275B01}">
      <dsp:nvSpPr>
        <dsp:cNvPr id="0" name=""/>
        <dsp:cNvSpPr/>
      </dsp:nvSpPr>
      <dsp:spPr>
        <a:xfrm rot="3094241">
          <a:off x="2065833" y="3026522"/>
          <a:ext cx="1339764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1339764" y="185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2222" y="3011555"/>
        <a:ext cx="66988" cy="66988"/>
      </dsp:txXfrm>
    </dsp:sp>
    <dsp:sp modelId="{C3761410-9769-4FDD-B601-D7A8B0667841}">
      <dsp:nvSpPr>
        <dsp:cNvPr id="0" name=""/>
        <dsp:cNvSpPr/>
      </dsp:nvSpPr>
      <dsp:spPr>
        <a:xfrm>
          <a:off x="3152080" y="2647803"/>
          <a:ext cx="2075233" cy="184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latin typeface="Times New Roman" pitchFamily="18" charset="0"/>
              <a:cs typeface="Times New Roman" pitchFamily="18" charset="0"/>
            </a:rPr>
            <a:t>Финансовые управления</a:t>
          </a:r>
          <a:endParaRPr lang="ru-RU" sz="2400" kern="1200" dirty="0"/>
        </a:p>
      </dsp:txBody>
      <dsp:txXfrm>
        <a:off x="3206090" y="2701813"/>
        <a:ext cx="1967213" cy="1736011"/>
      </dsp:txXfrm>
    </dsp:sp>
    <dsp:sp modelId="{ADCF4F01-5A19-4ACF-99F7-B22A0BBD55BB}">
      <dsp:nvSpPr>
        <dsp:cNvPr id="0" name=""/>
        <dsp:cNvSpPr/>
      </dsp:nvSpPr>
      <dsp:spPr>
        <a:xfrm>
          <a:off x="5227314" y="3551292"/>
          <a:ext cx="830093" cy="37053"/>
        </a:xfrm>
        <a:custGeom>
          <a:avLst/>
          <a:gdLst/>
          <a:ahLst/>
          <a:cxnLst/>
          <a:rect l="0" t="0" r="0" b="0"/>
          <a:pathLst>
            <a:path>
              <a:moveTo>
                <a:pt x="0" y="18526"/>
              </a:moveTo>
              <a:lnTo>
                <a:pt x="830093" y="1852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1608" y="3549066"/>
        <a:ext cx="41504" cy="41504"/>
      </dsp:txXfrm>
    </dsp:sp>
    <dsp:sp modelId="{531F3070-598C-43EA-A189-EE58DA80BE65}">
      <dsp:nvSpPr>
        <dsp:cNvPr id="0" name=""/>
        <dsp:cNvSpPr/>
      </dsp:nvSpPr>
      <dsp:spPr>
        <a:xfrm>
          <a:off x="6057407" y="2647803"/>
          <a:ext cx="2075233" cy="184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 19.02.2024 г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11417" y="2701813"/>
        <a:ext cx="1967213" cy="1736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D8069-FEE4-48CE-8C4D-CE53136FF196}">
      <dsp:nvSpPr>
        <dsp:cNvPr id="0" name=""/>
        <dsp:cNvSpPr/>
      </dsp:nvSpPr>
      <dsp:spPr>
        <a:xfrm>
          <a:off x="334" y="65467"/>
          <a:ext cx="1617901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п.1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4" y="65467"/>
        <a:ext cx="1617901" cy="647160"/>
      </dsp:txXfrm>
    </dsp:sp>
    <dsp:sp modelId="{F6AF1644-9021-4D29-80E0-A61816CC24E5}">
      <dsp:nvSpPr>
        <dsp:cNvPr id="0" name=""/>
        <dsp:cNvSpPr/>
      </dsp:nvSpPr>
      <dsp:spPr>
        <a:xfrm>
          <a:off x="207820" y="740755"/>
          <a:ext cx="2165706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Месячная бюджетная отчетность</a:t>
          </a:r>
        </a:p>
      </dsp:txBody>
      <dsp:txXfrm>
        <a:off x="271251" y="804186"/>
        <a:ext cx="2038844" cy="3559538"/>
      </dsp:txXfrm>
    </dsp:sp>
    <dsp:sp modelId="{9AF3747F-815C-49DD-8D37-17643005E496}">
      <dsp:nvSpPr>
        <dsp:cNvPr id="0" name=""/>
        <dsp:cNvSpPr/>
      </dsp:nvSpPr>
      <dsp:spPr>
        <a:xfrm rot="7631">
          <a:off x="1951757" y="190963"/>
          <a:ext cx="707069" cy="40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951757" y="271391"/>
        <a:ext cx="586226" cy="241686"/>
      </dsp:txXfrm>
    </dsp:sp>
    <dsp:sp modelId="{FD3B9173-1AEC-49B5-A35E-9B36F535965A}">
      <dsp:nvSpPr>
        <dsp:cNvPr id="0" name=""/>
        <dsp:cNvSpPr/>
      </dsp:nvSpPr>
      <dsp:spPr>
        <a:xfrm>
          <a:off x="2952326" y="72020"/>
          <a:ext cx="1617901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п.2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2326" y="72020"/>
        <a:ext cx="1617901" cy="647160"/>
      </dsp:txXfrm>
    </dsp:sp>
    <dsp:sp modelId="{39DFF312-F81C-4B63-B487-5A4070A4B699}">
      <dsp:nvSpPr>
        <dsp:cNvPr id="0" name=""/>
        <dsp:cNvSpPr/>
      </dsp:nvSpPr>
      <dsp:spPr>
        <a:xfrm>
          <a:off x="3096350" y="778095"/>
          <a:ext cx="2202158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Квартальная бюджетная отчетность</a:t>
          </a:r>
        </a:p>
      </dsp:txBody>
      <dsp:txXfrm>
        <a:off x="3160849" y="842594"/>
        <a:ext cx="2073160" cy="3557402"/>
      </dsp:txXfrm>
    </dsp:sp>
    <dsp:sp modelId="{74E9EB48-EF06-4DA9-8097-36A0B8F35B3D}">
      <dsp:nvSpPr>
        <dsp:cNvPr id="0" name=""/>
        <dsp:cNvSpPr/>
      </dsp:nvSpPr>
      <dsp:spPr>
        <a:xfrm rot="21591989">
          <a:off x="4868748" y="190877"/>
          <a:ext cx="632866" cy="40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tx2"/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4868748" y="271580"/>
        <a:ext cx="512023" cy="241686"/>
      </dsp:txXfrm>
    </dsp:sp>
    <dsp:sp modelId="{0A5482A3-3730-49AF-BD8C-7C0D4BD3D70A}">
      <dsp:nvSpPr>
        <dsp:cNvPr id="0" name=""/>
        <dsp:cNvSpPr/>
      </dsp:nvSpPr>
      <dsp:spPr>
        <a:xfrm>
          <a:off x="5764312" y="65467"/>
          <a:ext cx="1617901" cy="27648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п.3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4312" y="65467"/>
        <a:ext cx="1617901" cy="647160"/>
      </dsp:txXfrm>
    </dsp:sp>
    <dsp:sp modelId="{39B44752-8EEA-4F5C-BD4E-D0098E62D348}">
      <dsp:nvSpPr>
        <dsp:cNvPr id="0" name=""/>
        <dsp:cNvSpPr/>
      </dsp:nvSpPr>
      <dsp:spPr>
        <a:xfrm>
          <a:off x="5889070" y="722471"/>
          <a:ext cx="2031809" cy="3686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Годовая бюджетная отчетность</a:t>
          </a:r>
        </a:p>
      </dsp:txBody>
      <dsp:txXfrm>
        <a:off x="5948580" y="781981"/>
        <a:ext cx="1912789" cy="3567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7613F-CECD-4BB8-91C7-C53ACCB4A1A8}">
      <dsp:nvSpPr>
        <dsp:cNvPr id="0" name=""/>
        <dsp:cNvSpPr/>
      </dsp:nvSpPr>
      <dsp:spPr>
        <a:xfrm rot="16200000">
          <a:off x="-147355" y="151265"/>
          <a:ext cx="4064000" cy="376146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chemeClr val="tx1"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Квартальная отчетность: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0503723, 0503737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0503738,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0503769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0503779, 0503295, </a:t>
          </a:r>
          <a:r>
            <a:rPr lang="ru-RU" sz="2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0503738-НП*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911" y="812799"/>
        <a:ext cx="3761468" cy="2438400"/>
      </dsp:txXfrm>
    </dsp:sp>
    <dsp:sp modelId="{977B1719-C2CA-4159-949C-D88DA16ECDC9}">
      <dsp:nvSpPr>
        <dsp:cNvPr id="0" name=""/>
        <dsp:cNvSpPr/>
      </dsp:nvSpPr>
      <dsp:spPr>
        <a:xfrm rot="16200000">
          <a:off x="3896223" y="151265"/>
          <a:ext cx="4064000" cy="3761468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Годовая отчетность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все остальные формы</a:t>
          </a:r>
        </a:p>
      </dsp:txBody>
      <dsp:txXfrm rot="5400000">
        <a:off x="4047489" y="812799"/>
        <a:ext cx="3761468" cy="2438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7D35F-A2B5-45B2-B84F-28E1685B2A42}">
      <dsp:nvSpPr>
        <dsp:cNvPr id="0" name=""/>
        <dsp:cNvSpPr/>
      </dsp:nvSpPr>
      <dsp:spPr>
        <a:xfrm>
          <a:off x="564600" y="0"/>
          <a:ext cx="6398811" cy="25657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3C4D16-9AB9-4836-94D8-37183689CC2A}">
      <dsp:nvSpPr>
        <dsp:cNvPr id="0" name=""/>
        <dsp:cNvSpPr/>
      </dsp:nvSpPr>
      <dsp:spPr>
        <a:xfrm>
          <a:off x="2664" y="769715"/>
          <a:ext cx="2343130" cy="1026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Сопроводительное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письмо по </a:t>
          </a:r>
          <a:r>
            <a:rPr lang="ru-RU" sz="1800" b="1" kern="1200" dirty="0" err="1" smtClean="0">
              <a:latin typeface="Times New Roman" pitchFamily="18" charset="0"/>
              <a:cs typeface="Times New Roman" pitchFamily="18" charset="0"/>
            </a:rPr>
            <a:t>СЭДу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63" y="819814"/>
        <a:ext cx="2242932" cy="926088"/>
      </dsp:txXfrm>
    </dsp:sp>
    <dsp:sp modelId="{A2EB9230-21DD-4642-8449-5B8DF7247922}">
      <dsp:nvSpPr>
        <dsp:cNvPr id="0" name=""/>
        <dsp:cNvSpPr/>
      </dsp:nvSpPr>
      <dsp:spPr>
        <a:xfrm>
          <a:off x="2592441" y="769715"/>
          <a:ext cx="2343130" cy="1026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 оглавлением, пронумерована, прошнурована и скреплена печатью</a:t>
          </a:r>
        </a:p>
      </dsp:txBody>
      <dsp:txXfrm>
        <a:off x="2642540" y="819814"/>
        <a:ext cx="2242932" cy="926088"/>
      </dsp:txXfrm>
    </dsp:sp>
    <dsp:sp modelId="{55995934-DE6C-4E46-B271-A2A00F350695}">
      <dsp:nvSpPr>
        <dsp:cNvPr id="0" name=""/>
        <dsp:cNvSpPr/>
      </dsp:nvSpPr>
      <dsp:spPr>
        <a:xfrm>
          <a:off x="5182217" y="769715"/>
          <a:ext cx="2343130" cy="10262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Уведомление о принятии бюджетной (бухгалтерской) отчетности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2316" y="819814"/>
        <a:ext cx="2242932" cy="9260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EEACA-0286-4017-83ED-D76BD21E53CC}">
      <dsp:nvSpPr>
        <dsp:cNvPr id="0" name=""/>
        <dsp:cNvSpPr/>
      </dsp:nvSpPr>
      <dsp:spPr>
        <a:xfrm>
          <a:off x="16861" y="633757"/>
          <a:ext cx="945448" cy="976178"/>
        </a:xfrm>
        <a:prstGeom prst="rightArrow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4B4F12-FF1F-43C9-B430-236A9FF81B77}">
      <dsp:nvSpPr>
        <dsp:cNvPr id="0" name=""/>
        <dsp:cNvSpPr/>
      </dsp:nvSpPr>
      <dsp:spPr>
        <a:xfrm>
          <a:off x="1080093" y="288031"/>
          <a:ext cx="4106601" cy="169874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Сводный отчет по исполнению бюджета ГРБС в рамках осуществляемой ими деятельности в разрезе кодов бюджетной и дополнительной классификации ф. 0503127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G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093" y="288031"/>
        <a:ext cx="4106601" cy="1698741"/>
      </dsp:txXfrm>
    </dsp:sp>
    <dsp:sp modelId="{0AD8814F-F0CD-4D41-BEAC-9AFA78D4557D}">
      <dsp:nvSpPr>
        <dsp:cNvPr id="0" name=""/>
        <dsp:cNvSpPr/>
      </dsp:nvSpPr>
      <dsp:spPr>
        <a:xfrm>
          <a:off x="41238" y="2417267"/>
          <a:ext cx="945448" cy="976178"/>
        </a:xfrm>
        <a:prstGeom prst="rightArrow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53EFF1-020D-4FD0-B6B7-FAF0447E7C82}">
      <dsp:nvSpPr>
        <dsp:cNvPr id="0" name=""/>
        <dsp:cNvSpPr/>
      </dsp:nvSpPr>
      <dsp:spPr>
        <a:xfrm>
          <a:off x="1080126" y="2232251"/>
          <a:ext cx="4168760" cy="143622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Times New Roman" pitchFamily="18" charset="0"/>
              <a:cs typeface="Times New Roman" pitchFamily="18" charset="0"/>
            </a:rPr>
            <a:t>Дополнительная бюджетная отчетность ф. 0503169G «Расшифровка сведений по  дебиторской и кредиторской задолженности»</a:t>
          </a:r>
          <a:endParaRPr lang="ru-RU" sz="2000" b="1" i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0126" y="2232251"/>
        <a:ext cx="4168760" cy="1436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FB179-F863-4CF6-85F6-13EFA53C93DE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54923-A7A2-4700-83EF-0F6CB1F80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87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54923-A7A2-4700-83EF-0F6CB1F80B1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14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54923-A7A2-4700-83EF-0F6CB1F80B1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9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2952328"/>
          </a:xfrm>
        </p:spPr>
        <p:txBody>
          <a:bodyPr>
            <a:no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Отдельные вопросы представления годовой  бюджетной (бухгалтерской) отчетности за 2023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157192"/>
            <a:ext cx="7128792" cy="1368152"/>
          </a:xfrm>
        </p:spPr>
        <p:txBody>
          <a:bodyPr>
            <a:noAutofit/>
          </a:bodyPr>
          <a:lstStyle/>
          <a:p>
            <a:endParaRPr lang="ru-RU" sz="1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учета 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отчетности Министерства финансов Республики Тыва – </a:t>
            </a:r>
            <a:r>
              <a:rPr lang="ru-RU" sz="1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Шунней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Римма Олеговна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Кызыл-2024г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34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0329940"/>
              </p:ext>
            </p:extLst>
          </p:nvPr>
        </p:nvGraphicFramePr>
        <p:xfrm>
          <a:off x="539552" y="1196752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19872" y="391371"/>
            <a:ext cx="518457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Структура Пояснительной записки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5466" y="1268760"/>
            <a:ext cx="4836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Наличие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Г(М)УП, КП и изменение 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кол-ва, Изменение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бюджетных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полномочий, Передача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по ведению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учета, Иная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2276872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состояние,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использования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обеспеченность основными фондами, Иная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0687" y="3356992"/>
            <a:ext cx="478376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3, 0503164, 0503166, 0503167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текстовый частей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нацпроектам, Иная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1072" y="4293096"/>
            <a:ext cx="4651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0503168, 0503169, 0503171, 0503172, 0503173, 0503174, 0503175, 0503178, 0503190,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Некасса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Причины ДЗ/КЗ, Иная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4" y="5373216"/>
            <a:ext cx="4464496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Таблица 6,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0503296, Перечень форм, Иная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4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07904" y="406731"/>
            <a:ext cx="45720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Организационная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субъекта бюджетной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C3C18BB5-8D99-C440-912E-80B987EC4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801740"/>
              </p:ext>
            </p:extLst>
          </p:nvPr>
        </p:nvGraphicFramePr>
        <p:xfrm>
          <a:off x="395536" y="1340768"/>
          <a:ext cx="8532948" cy="53061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90228">
                  <a:extLst>
                    <a:ext uri="{9D8B030D-6E8A-4147-A177-3AD203B41FA5}">
                      <a16:colId xmlns="" xmlns:a16="http://schemas.microsoft.com/office/drawing/2014/main" val="2878529277"/>
                    </a:ext>
                  </a:extLst>
                </a:gridCol>
                <a:gridCol w="633097">
                  <a:extLst>
                    <a:ext uri="{9D8B030D-6E8A-4147-A177-3AD203B41FA5}">
                      <a16:colId xmlns="" xmlns:a16="http://schemas.microsoft.com/office/drawing/2014/main" val="2506587987"/>
                    </a:ext>
                  </a:extLst>
                </a:gridCol>
                <a:gridCol w="1185131">
                  <a:extLst>
                    <a:ext uri="{9D8B030D-6E8A-4147-A177-3AD203B41FA5}">
                      <a16:colId xmlns="" xmlns:a16="http://schemas.microsoft.com/office/drawing/2014/main" val="187109598"/>
                    </a:ext>
                  </a:extLst>
                </a:gridCol>
                <a:gridCol w="2370264">
                  <a:extLst>
                    <a:ext uri="{9D8B030D-6E8A-4147-A177-3AD203B41FA5}">
                      <a16:colId xmlns="" xmlns:a16="http://schemas.microsoft.com/office/drawing/2014/main" val="389049345"/>
                    </a:ext>
                  </a:extLst>
                </a:gridCol>
                <a:gridCol w="2054228">
                  <a:extLst>
                    <a:ext uri="{9D8B030D-6E8A-4147-A177-3AD203B41FA5}">
                      <a16:colId xmlns="" xmlns:a16="http://schemas.microsoft.com/office/drawing/2014/main" val="1077250106"/>
                    </a:ext>
                  </a:extLst>
                </a:gridCol>
              </a:tblGrid>
              <a:tr h="440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Код строки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Правовое основание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Пояснения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140547622"/>
                  </a:ext>
                </a:extLst>
              </a:tr>
              <a:tr h="170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046259564"/>
                  </a:ext>
                </a:extLst>
              </a:tr>
              <a:tr h="409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Местонахождение учреждения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010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(юридический / почтовый адрес)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-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</a:rPr>
                        <a:t>(адрес)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417820470"/>
                  </a:ext>
                </a:extLst>
              </a:tr>
              <a:tr h="37554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 smtClean="0">
                          <a:effectLst/>
                        </a:rPr>
                        <a:t>Организационно-правовая </a:t>
                      </a:r>
                      <a:r>
                        <a:rPr lang="ru-RU" sz="1200" u="none" strike="noStrike" dirty="0">
                          <a:effectLst/>
                        </a:rPr>
                        <a:t>форма субъекта отчетности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020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(код согласно ОКОПФ)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ОКОПФ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</a:rPr>
                        <a:t>(наименование согласно ОКОПФ)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47946911"/>
                  </a:ext>
                </a:extLst>
              </a:tr>
              <a:tr h="4940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Изменение наименования субъекта отчетности за отчетный период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030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(да/нет)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(№ и дата правового акта)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(описание изменений)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223340294"/>
                  </a:ext>
                </a:extLst>
              </a:tr>
              <a:tr h="817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Наименование органа, осуществляющего внешний государственный (муниципальный) финансовый контроль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050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-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-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</a:rPr>
                        <a:t>(наименование органа)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76796830"/>
                  </a:ext>
                </a:extLst>
              </a:tr>
              <a:tr h="6559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Наличие государственных (муниципальных) унитарных и казенных предприятий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080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(да/нет)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-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(количество на конец отчетного периода при их наличии)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67259911"/>
                  </a:ext>
                </a:extLst>
              </a:tr>
              <a:tr h="9796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Изменения в количестве государственных (муниципальных) унитарных и казенных предприятий, произошедшие за отчетный период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090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(да/нет)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</a:rPr>
                        <a:t>(№ и дата правового акта)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(описание изменений)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134586774"/>
                  </a:ext>
                </a:extLst>
              </a:tr>
              <a:tr h="5462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Изменение состава бюджетных полномочий, произошедшее в отчетном периоде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(да/нет)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>
                          <a:effectLst/>
                        </a:rPr>
                        <a:t>(№ и дата правового акта)</a:t>
                      </a:r>
                      <a:endParaRPr lang="ru-RU" sz="1200" b="0" i="1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(описание изменений)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735599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886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7864" y="406731"/>
            <a:ext cx="554461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Анализ показателей бухгалтерской отчетности субъекта бюджетной отчетности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69937CE-BFD7-F149-9F9E-E01C41915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988640"/>
              </p:ext>
            </p:extLst>
          </p:nvPr>
        </p:nvGraphicFramePr>
        <p:xfrm>
          <a:off x="179512" y="1260880"/>
          <a:ext cx="8802978" cy="5123551"/>
        </p:xfrm>
        <a:graphic>
          <a:graphicData uri="http://schemas.openxmlformats.org/drawingml/2006/table">
            <a:tbl>
              <a:tblPr/>
              <a:tblGrid>
                <a:gridCol w="1049896">
                  <a:extLst>
                    <a:ext uri="{9D8B030D-6E8A-4147-A177-3AD203B41FA5}">
                      <a16:colId xmlns="" xmlns:a16="http://schemas.microsoft.com/office/drawing/2014/main" val="2559655459"/>
                    </a:ext>
                  </a:extLst>
                </a:gridCol>
                <a:gridCol w="646090">
                  <a:extLst>
                    <a:ext uri="{9D8B030D-6E8A-4147-A177-3AD203B41FA5}">
                      <a16:colId xmlns="" xmlns:a16="http://schemas.microsoft.com/office/drawing/2014/main" val="1328982806"/>
                    </a:ext>
                  </a:extLst>
                </a:gridCol>
                <a:gridCol w="2665122">
                  <a:extLst>
                    <a:ext uri="{9D8B030D-6E8A-4147-A177-3AD203B41FA5}">
                      <a16:colId xmlns="" xmlns:a16="http://schemas.microsoft.com/office/drawing/2014/main" val="2429507638"/>
                    </a:ext>
                  </a:extLst>
                </a:gridCol>
                <a:gridCol w="4441870">
                  <a:extLst>
                    <a:ext uri="{9D8B030D-6E8A-4147-A177-3AD203B41FA5}">
                      <a16:colId xmlns="" xmlns:a16="http://schemas.microsoft.com/office/drawing/2014/main" val="2475030372"/>
                    </a:ext>
                  </a:extLst>
                </a:gridCol>
              </a:tblGrid>
              <a:tr h="370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формы по ОКУД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строки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Пояснения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18861480"/>
                  </a:ext>
                </a:extLst>
              </a:tr>
              <a:tr h="1897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8697002"/>
                  </a:ext>
                </a:extLst>
              </a:tr>
              <a:tr h="391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0503168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со знаком "минус" в графе 7 разделов 1 и 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номеров счетов учета нефинансовых активов, суммы корректировочных записей и оснований для корректировок)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84921089"/>
                  </a:ext>
                </a:extLst>
              </a:tr>
              <a:tr h="391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0503169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со знаком "минус" в графах 5 - 8 раздела 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номеров (кодов) счетов бухгалтерского учета)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2683867"/>
                  </a:ext>
                </a:extLst>
              </a:tr>
              <a:tr h="6288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0503169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 графа 7 - "05 - иные причины возникновения просроченной кредиторской задолженности"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номеров (кодов) счетов бухгалтерского учета, сумм задолженности, кредиторов)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724656"/>
                  </a:ext>
                </a:extLst>
              </a:tr>
              <a:tr h="676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0503169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Несколько причин возникновения просроченной дебиторской (кредиторской) задолженности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(пояснения)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52703426"/>
                  </a:ext>
                </a:extLst>
              </a:tr>
              <a:tr h="332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0503173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 графа 9 - "06 - иные причины"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показателей отчета)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39843641"/>
                  </a:ext>
                </a:extLst>
              </a:tr>
              <a:tr h="332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0503175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 графа 7 - "99 - иные причины"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показателей отчета)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87105277"/>
                  </a:ext>
                </a:extLst>
              </a:tr>
              <a:tr h="332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0503190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Графа 7 - "09 - иной статус"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объектов капитальных вложений)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7530559"/>
                  </a:ext>
                </a:extLst>
              </a:tr>
              <a:tr h="569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0503190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Графа 7 - "28 - иное основание выбытия"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объектов капитальных вложений)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3901209"/>
                  </a:ext>
                </a:extLst>
              </a:tr>
              <a:tr h="3796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0503127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(пояснения) о некассовых операциях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разрезе АГПД, КВР, АГВИФДБ, сумм операций)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61199469"/>
                  </a:ext>
                </a:extLst>
              </a:tr>
              <a:tr h="522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Иной показатель:</a:t>
                      </a:r>
                      <a:endParaRPr lang="ru-RU" sz="1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2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4F81BD"/>
                      </a:solidFill>
                    </a:lnL>
                    <a:lnR w="12700" cmpd="sng">
                      <a:solidFill>
                        <a:srgbClr val="4F81BD"/>
                      </a:solidFill>
                    </a:lnR>
                    <a:lnT w="12700" cmpd="sng">
                      <a:solidFill>
                        <a:srgbClr val="4F81BD"/>
                      </a:solidFill>
                    </a:lnT>
                    <a:lnB w="12700" cmpd="sng">
                      <a:solidFill>
                        <a:srgbClr val="4F81BD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9343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268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23728" y="724634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Times New Roman" pitchFamily="18" charset="0"/>
                <a:ea typeface="Bookman Old Style" charset="0"/>
                <a:cs typeface="Times New Roman" pitchFamily="18" charset="0"/>
              </a:rPr>
              <a:t>Системные письма к отчетности 2023 года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ookman Old Style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861461-C64F-794B-B0C4-79DADAA5AA56}"/>
              </a:ext>
            </a:extLst>
          </p:cNvPr>
          <p:cNvSpPr txBox="1"/>
          <p:nvPr/>
        </p:nvSpPr>
        <p:spPr>
          <a:xfrm>
            <a:off x="1511660" y="1124744"/>
            <a:ext cx="6624737" cy="367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lvl="0" indent="-239713" algn="just" defTabSz="1778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0.04.202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№ 02-06-07/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31750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/ 07-04-05/02-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9612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(для ГРБС)</a:t>
            </a:r>
          </a:p>
          <a:p>
            <a:pPr marL="239713" lvl="0" indent="-239713" algn="just" defTabSz="1778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0.04.202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№ 02-06-07/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31748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/ 07-04-05/02-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9614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(для ФО)</a:t>
            </a:r>
          </a:p>
          <a:p>
            <a:pPr marL="239713" lvl="0" indent="-239713" defTabSz="1778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30.07.2023 № 02-06-07/71391 (входящие остатки)</a:t>
            </a:r>
          </a:p>
          <a:p>
            <a:pPr marL="239713" indent="-239713" algn="just" defTabSz="1778000">
              <a:lnSpc>
                <a:spcPct val="114000"/>
              </a:lnSpc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18.10.2023 № 02-06-07/99079 / 07-04-05/02-30330 (0503125)</a:t>
            </a:r>
          </a:p>
          <a:p>
            <a:pPr algn="just" defTabSz="1778000">
              <a:lnSpc>
                <a:spcPct val="114000"/>
              </a:lnSpc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11.01.2024 № 02-06-06/950 / 07-04-05/02-253</a:t>
            </a:r>
          </a:p>
          <a:p>
            <a:pPr algn="just" defTabSz="1778000">
              <a:lnSpc>
                <a:spcPct val="114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(для федеральных ГРБС по годовой отчетности)</a:t>
            </a:r>
          </a:p>
          <a:p>
            <a:pPr algn="just" defTabSz="1778000">
              <a:lnSpc>
                <a:spcPct val="114000"/>
              </a:lnSpc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11.01.2024 № 02-06-06/1031 / 07-04-05/02-255</a:t>
            </a:r>
          </a:p>
          <a:p>
            <a:pPr algn="just" defTabSz="1778000">
              <a:lnSpc>
                <a:spcPct val="114000"/>
              </a:lnSpc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(для ФО и ОУГВФ по годовой отчетности)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C1FCD7B-A99E-F747-BEA0-F5E45007D0DD}"/>
              </a:ext>
            </a:extLst>
          </p:cNvPr>
          <p:cNvSpPr/>
          <p:nvPr/>
        </p:nvSpPr>
        <p:spPr>
          <a:xfrm>
            <a:off x="1319290" y="4794613"/>
            <a:ext cx="681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Times New Roman" pitchFamily="18" charset="0"/>
                <a:ea typeface="Bookman Old Style" charset="0"/>
                <a:cs typeface="Times New Roman" pitchFamily="18" charset="0"/>
              </a:rPr>
              <a:t>Системные письма предыдущих годов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Bookman Old Style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6D8D2E-CEF1-CF42-85BB-E601FF9980E6}"/>
              </a:ext>
            </a:extLst>
          </p:cNvPr>
          <p:cNvSpPr txBox="1"/>
          <p:nvPr/>
        </p:nvSpPr>
        <p:spPr>
          <a:xfrm>
            <a:off x="1511660" y="5229200"/>
            <a:ext cx="6624472" cy="87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lvl="0" indent="-239713" defTabSz="1778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1.11.2022 № 02-06-07/110261 (выверка расчетов)</a:t>
            </a:r>
          </a:p>
          <a:p>
            <a:pPr marL="239713" lvl="0" indent="-239713" defTabSz="1778000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tabLst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от 30.12.2021 № 02-06-07/108267 (входящие остатки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15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9540" y="404664"/>
            <a:ext cx="5912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Входящие остатки</a:t>
            </a:r>
          </a:p>
          <a:p>
            <a:pPr marL="53975" lvl="1" algn="ctr">
              <a:buSzPct val="130000"/>
            </a:pPr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(письмо МФ от </a:t>
            </a:r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30.07.2023 № 02-06-07/71391, от 30.12.2021 № 02-06-07/108267 )</a:t>
            </a:r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ea typeface="Bookman Old Style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848134" y="1730278"/>
            <a:ext cx="6118972" cy="2056807"/>
            <a:chOff x="2389366" y="115037"/>
            <a:chExt cx="6118972" cy="205680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389366" y="115037"/>
              <a:ext cx="6118972" cy="2056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рямоугольник 5"/>
            <p:cNvSpPr/>
            <p:nvPr/>
          </p:nvSpPr>
          <p:spPr>
            <a:xfrm>
              <a:off x="2389366" y="115037"/>
              <a:ext cx="6118972" cy="2056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0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Межотчетным</a:t>
              </a:r>
              <a:r>
                <a:rPr lang="ru-RU" sz="2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периодом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Биологические активы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Операционная аренда (не финансовая!)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классификация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МБТ капитального характера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Возмещение услуг арендатором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907705" y="3789041"/>
            <a:ext cx="5472608" cy="1800200"/>
            <a:chOff x="3329340" y="2228207"/>
            <a:chExt cx="4780857" cy="2056807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329340" y="2228207"/>
              <a:ext cx="4780857" cy="20568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3329340" y="2372223"/>
              <a:ext cx="4780857" cy="1912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0" rIns="156464" bIns="156464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Входящие остатки не корректируются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ЕНП</a:t>
              </a: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2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17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332656"/>
            <a:ext cx="6156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Сроки представления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годового отчета за 2023 год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2174367"/>
              </p:ext>
            </p:extLst>
          </p:nvPr>
        </p:nvGraphicFramePr>
        <p:xfrm>
          <a:off x="683568" y="1124744"/>
          <a:ext cx="81369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9654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11660" y="836712"/>
            <a:ext cx="6660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Справка (ф. 0503125)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60731" y="4185862"/>
            <a:ext cx="4281299" cy="1782780"/>
          </a:xfrm>
          <a:prstGeom prst="wedgeRoundRectCallout">
            <a:avLst>
              <a:gd name="adj1" fmla="val 20349"/>
              <a:gd name="adj2" fmla="val -6380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12.12.2023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о/д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594" y="1828190"/>
            <a:ext cx="4137435" cy="18888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Срок сдачи справки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января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828190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Должна быть произведена сверка между главными распорядителями бюджетных средств республиканского бюджета Республики Тыва и Финансовыми управлениями администраций муниципальных районов и городских округов Республики Тыва по взаимосвязанным показателям консолидируемых расчетов и по полученным и переданным нефинансовым активам.</a:t>
            </a:r>
          </a:p>
        </p:txBody>
      </p:sp>
    </p:spTree>
    <p:extLst>
      <p:ext uri="{BB962C8B-B14F-4D97-AF65-F5344CB8AC3E}">
        <p14:creationId xmlns:p14="http://schemas.microsoft.com/office/powerpoint/2010/main" val="3091073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8993" y="231031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Бюджетная отчетность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56304"/>
            <a:ext cx="594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Приказа 97 о/д от 11.12.2018 года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10232437"/>
              </p:ext>
            </p:extLst>
          </p:nvPr>
        </p:nvGraphicFramePr>
        <p:xfrm>
          <a:off x="683568" y="1340768"/>
          <a:ext cx="79208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611560" y="3717032"/>
            <a:ext cx="5616624" cy="2448272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Министерства финансов Республики Тыва от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АЗ-3212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представлении отчетности на 1 января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года»</a:t>
            </a:r>
          </a:p>
          <a:p>
            <a:endParaRPr lang="ru-RU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6444207" y="3717032"/>
            <a:ext cx="2413891" cy="2448272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12.12.2023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о/д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237223"/>
            <a:ext cx="5616624" cy="219653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7" y="1237223"/>
            <a:ext cx="2412269" cy="2196535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58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18993" y="231031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Бухгалтерская отчетность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656304"/>
            <a:ext cx="5940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Инструкция 33н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9150572"/>
              </p:ext>
            </p:extLst>
          </p:nvPr>
        </p:nvGraphicFramePr>
        <p:xfrm>
          <a:off x="1017966" y="1124744"/>
          <a:ext cx="78128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195602" y="4653136"/>
            <a:ext cx="4664429" cy="1872208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Министерства финансов Республики Тыва от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декабря 2023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АЗ-3212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представлении отчетности на 1 января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64088" y="4293096"/>
            <a:ext cx="3312368" cy="1800200"/>
          </a:xfrm>
          <a:prstGeom prst="wedgeRoundRectCallout">
            <a:avLst>
              <a:gd name="adj1" fmla="val -22965"/>
              <a:gd name="adj2" fmla="val -6052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12.12.2023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137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о/д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64088" y="62373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*месячная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34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196752"/>
            <a:ext cx="79755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Согласно абзацам, введенным в п. 10 Инструкции N 191н и п. 11 Инструкции N 33н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случае непредставления бюджетной отчетности субъектом периметра консолидации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срок, установленный субъектом консолидированной отчетности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последним направляется субъекту периметра консолидации требование о представлении им в течение двух рабочих дней, следующих за датой направления указанного требования, бюджетной отчетности. </a:t>
            </a:r>
            <a:r>
              <a:rPr 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Одновременно субъект консолидированной отчетности письменно уведомляет о нарушении субъектом периметра консолидации срока представления отчетности орган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уполномоченный составлять протоколы об административных правонарушениях, предусмотренных статьей 15.15.6 Кодекса об административных правонарушениях РФ </a:t>
            </a:r>
          </a:p>
        </p:txBody>
      </p:sp>
    </p:spTree>
    <p:extLst>
      <p:ext uri="{BB962C8B-B14F-4D97-AF65-F5344CB8AC3E}">
        <p14:creationId xmlns:p14="http://schemas.microsoft.com/office/powerpoint/2010/main" val="198301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39765246"/>
              </p:ext>
            </p:extLst>
          </p:nvPr>
        </p:nvGraphicFramePr>
        <p:xfrm>
          <a:off x="187774" y="1196752"/>
          <a:ext cx="870470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2979649" y="1556792"/>
            <a:ext cx="504056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41664" y="4869160"/>
            <a:ext cx="504056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007973" y="3026868"/>
            <a:ext cx="504056" cy="2880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280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727353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93096"/>
            <a:ext cx="586740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45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68401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89040"/>
            <a:ext cx="6035944" cy="205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753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4" y="3717032"/>
            <a:ext cx="777537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321297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Обратите внимание!!!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07712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552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4" y="223838"/>
            <a:ext cx="7885881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971600" y="4432852"/>
            <a:ext cx="7416824" cy="1012371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25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18993" y="404664"/>
            <a:ext cx="5940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Бюджетная (бухгалтерская) отчетность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734300" cy="19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Выноска-облако 15"/>
          <p:cNvSpPr/>
          <p:nvPr/>
        </p:nvSpPr>
        <p:spPr>
          <a:xfrm>
            <a:off x="2555776" y="2503008"/>
            <a:ext cx="5184576" cy="1182013"/>
          </a:xfrm>
          <a:prstGeom prst="cloudCallout">
            <a:avLst>
              <a:gd name="adj1" fmla="val -70615"/>
              <a:gd name="adj2" fmla="val -112656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Плановые показатели форм отчетности (согл.п.1,2 Порядка 97 о/д) согласовываются с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курируемыми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отделами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69" y="3845256"/>
            <a:ext cx="561975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663497" y="5157192"/>
            <a:ext cx="2153710" cy="14401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Уведомление о принятии бюджетной (бухгалтерской)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3837" y="5085184"/>
            <a:ext cx="2340260" cy="10081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Уведомление о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получении вида отчетности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3779912" y="5337306"/>
            <a:ext cx="2376264" cy="756084"/>
          </a:xfrm>
          <a:prstGeom prst="wedgeEllipseCallout">
            <a:avLst>
              <a:gd name="adj1" fmla="val -53852"/>
              <a:gd name="adj2" fmla="val -14243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Сопроводительное письмо по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СЭДу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5400000">
            <a:off x="1691680" y="4293096"/>
            <a:ext cx="720080" cy="720080"/>
          </a:xfrm>
          <a:prstGeom prst="bentConnector3">
            <a:avLst>
              <a:gd name="adj1" fmla="val -315"/>
            </a:avLst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/>
          <p:nvPr/>
        </p:nvCxnSpPr>
        <p:spPr>
          <a:xfrm>
            <a:off x="3048114" y="5661248"/>
            <a:ext cx="587783" cy="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/>
          <p:nvPr/>
        </p:nvCxnSpPr>
        <p:spPr>
          <a:xfrm rot="16200000" flipH="1">
            <a:off x="8005867" y="4692263"/>
            <a:ext cx="663863" cy="121978"/>
          </a:xfrm>
          <a:prstGeom prst="bentConnector3">
            <a:avLst>
              <a:gd name="adj1" fmla="val 3221"/>
            </a:avLst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181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6480721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55776" y="3284985"/>
            <a:ext cx="6048672" cy="504056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12012517"/>
              </p:ext>
            </p:extLst>
          </p:nvPr>
        </p:nvGraphicFramePr>
        <p:xfrm>
          <a:off x="1115616" y="3861048"/>
          <a:ext cx="7528013" cy="256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39452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18107016"/>
              </p:ext>
            </p:extLst>
          </p:nvPr>
        </p:nvGraphicFramePr>
        <p:xfrm>
          <a:off x="1115616" y="1124744"/>
          <a:ext cx="7704856" cy="42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6372200" y="1340768"/>
            <a:ext cx="223224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Минфина Республики Тыва от 28.11.2014 года № ОД-3503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3284984"/>
            <a:ext cx="2232248" cy="17281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21.12.2021 года 121 о/д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05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27726506"/>
              </p:ext>
            </p:extLst>
          </p:nvPr>
        </p:nvGraphicFramePr>
        <p:xfrm>
          <a:off x="1091078" y="188640"/>
          <a:ext cx="7528013" cy="256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87824" y="3722876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18.12.2020 года 113 о/д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212976"/>
            <a:ext cx="1944216" cy="1514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ГРБС республиканского бюджета на 3 рабочий день после отчетного периода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9445" y="5013176"/>
            <a:ext cx="1944216" cy="15142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Финансовых управлений на 6 рабочий день после отчетного периода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3417114" y="-30140"/>
            <a:ext cx="869612" cy="5328592"/>
          </a:xfrm>
          <a:prstGeom prst="rightBrace">
            <a:avLst>
              <a:gd name="adj1" fmla="val 8333"/>
              <a:gd name="adj2" fmla="val 95484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5240548" y="3237480"/>
            <a:ext cx="2859844" cy="983608"/>
            <a:chOff x="2634804" y="769715"/>
            <a:chExt cx="2258403" cy="1026286"/>
          </a:xfrm>
          <a:scene3d>
            <a:camera prst="orthographicFront"/>
            <a:lightRig rig="flat" dir="t"/>
          </a:scene3d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634804" y="769715"/>
              <a:ext cx="2258403" cy="102628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684903" y="819814"/>
              <a:ext cx="2158205" cy="9260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latin typeface="Times New Roman" pitchFamily="18" charset="0"/>
                  <a:cs typeface="Times New Roman" pitchFamily="18" charset="0"/>
                </a:rPr>
                <a:t>ф. 0503169</a:t>
              </a:r>
              <a:r>
                <a:rPr lang="en-US" sz="1800" b="1" kern="1200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18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03989" y="4700601"/>
            <a:ext cx="15841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Приказ Минфина Республики Тыва от 21.12.2021 года 121 о/д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627784" y="4655093"/>
            <a:ext cx="360040" cy="35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5916057" y="4341583"/>
            <a:ext cx="360040" cy="3579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4520581"/>
            <a:ext cx="1944215" cy="17208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ГРБС РБ и ФУ на 18 день после отчетного периода 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6200000" flipH="1">
            <a:off x="7997176" y="3899310"/>
            <a:ext cx="707829" cy="180020"/>
          </a:xfrm>
          <a:prstGeom prst="bentConnector3">
            <a:avLst>
              <a:gd name="adj1" fmla="val -240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357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6414" y="1124744"/>
            <a:ext cx="8077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Приказ Минфина России от 24.05.2022 N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82н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ред. от 13.11.2023)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"О Порядке формирования и применения кодов бюджетной классификации Российской Федерации, их структуре и принципах назначения"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4787" y="2276872"/>
            <a:ext cx="7838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Приказ Минфина России от 17.05.2022 N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75н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ред. от 10.10.2023)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"Об утверждении кодов (перечней кодов) бюджетной классификации Российской Федерации на 2023 год (на 2023 год и на плановый период 2024 и 2025 годов)"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400" y="371703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Приказ Минфина России от 29.11.2017 N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209н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ред. от 21.08.2023)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"Об утверждении Порядка применения классификации операций сектора государственного управления"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2237" y="4941168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Приказ Минфина России от 01.06.2023 N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80н (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ред. от 20.11.2023)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"Об утверждении кодов (перечней кодов) бюджетной классификации Российской Федерации на 2024 год (на 2024 год и на плановый период 2025 и 2026 годов)"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3888" y="6141497"/>
            <a:ext cx="43773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 счетам учета 401.49.151(401.49.161)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917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24" y="764705"/>
            <a:ext cx="775483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24" y="764704"/>
            <a:ext cx="775483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2407128"/>
            <a:ext cx="655272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Таблица соответствия кодов классификации доходов и статей (подстатей) КОСГУ кодам Классификации доходов, установленным Руководством по статистике государственных финансов (СГФ - 2014), применяемая с 1 января 2023 года</a:t>
            </a:r>
          </a:p>
        </p:txBody>
      </p:sp>
      <p:sp>
        <p:nvSpPr>
          <p:cNvPr id="23" name="Правая фигурная скобка 22"/>
          <p:cNvSpPr/>
          <p:nvPr/>
        </p:nvSpPr>
        <p:spPr>
          <a:xfrm rot="5400000">
            <a:off x="3653334" y="1815262"/>
            <a:ext cx="320537" cy="775477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0" y="3573016"/>
            <a:ext cx="8477825" cy="147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57808" y="5078810"/>
            <a:ext cx="441023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Таблица соответствия разделов (подразделов) и видов расходов классификации расходов бюджетов, применяемых при составлении и исполнении бюджетов субъектов Российской Федерации, начиная с бюджетов на 2023 год и на плановый период 2024 и 2025 годов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239868" y="5100808"/>
            <a:ext cx="367798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Таблица соответствия видов расходов классификации расходов бюджетов и статей (подстатей) классификации операций сектора государственного управления, применяемая в 2023 году</a:t>
            </a:r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364110" y="3977195"/>
            <a:ext cx="468052" cy="1387887"/>
          </a:xfrm>
          <a:prstGeom prst="rightBrace">
            <a:avLst>
              <a:gd name="adj1" fmla="val 8333"/>
              <a:gd name="adj2" fmla="val 775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авая фигурная скобка 39"/>
          <p:cNvSpPr/>
          <p:nvPr/>
        </p:nvSpPr>
        <p:spPr>
          <a:xfrm rot="5400000">
            <a:off x="5490102" y="4383108"/>
            <a:ext cx="468052" cy="576064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46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1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6394263"/>
              </p:ext>
            </p:extLst>
          </p:nvPr>
        </p:nvGraphicFramePr>
        <p:xfrm>
          <a:off x="467544" y="1484784"/>
          <a:ext cx="839210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3851920" y="260648"/>
            <a:ext cx="3600400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2996952"/>
            <a:ext cx="4032448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Зарегистрировано в Минюсте РФ за № 76862 от 15.01.2024г. 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19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06658" y="826869"/>
            <a:ext cx="66607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Отчет ф. 0503127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F9F7612-A5E9-4741-A146-CB1EA893F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969877"/>
              </p:ext>
            </p:extLst>
          </p:nvPr>
        </p:nvGraphicFramePr>
        <p:xfrm>
          <a:off x="251520" y="1556792"/>
          <a:ext cx="8424934" cy="1224136"/>
        </p:xfrm>
        <a:graphic>
          <a:graphicData uri="http://schemas.openxmlformats.org/drawingml/2006/table">
            <a:tbl>
              <a:tblPr/>
              <a:tblGrid>
                <a:gridCol w="14906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20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929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929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929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3560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4807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</a:tblGrid>
              <a:tr h="22810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Расходы бюджета</a:t>
                      </a: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458">
                <a:tc gridSpan="11"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392" marR="7392" marT="73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показателя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ГРБС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Раздел/подраздел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КОСГУ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СубКОСГУ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Мероприятие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Утвержденные бюджетные назначения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Доведено ПОФ до ГРБС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Распределено ПОФ по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 ПБС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использовано БА (4-5)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использовано УОФ (5-6)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 использовано ПОФ (6-7)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2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3.1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7392" marR="7392" marT="73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: скругленные углы 2">
            <a:extLst>
              <a:ext uri="{FF2B5EF4-FFF2-40B4-BE49-F238E27FC236}">
                <a16:creationId xmlns="" xmlns:a16="http://schemas.microsoft.com/office/drawing/2014/main" id="{48486DCC-D51E-45CF-AB96-5311770B4E9A}"/>
              </a:ext>
            </a:extLst>
          </p:cNvPr>
          <p:cNvSpPr/>
          <p:nvPr/>
        </p:nvSpPr>
        <p:spPr>
          <a:xfrm>
            <a:off x="1691680" y="2525966"/>
            <a:ext cx="4032448" cy="4001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96A484-CB40-4FBB-92BC-7DCF42F86508}"/>
              </a:ext>
            </a:extLst>
          </p:cNvPr>
          <p:cNvSpPr txBox="1"/>
          <p:nvPr/>
        </p:nvSpPr>
        <p:spPr>
          <a:xfrm>
            <a:off x="242729" y="3102030"/>
            <a:ext cx="4185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BC2DF836-7DA0-4AEA-97A4-62EF658B2451}"/>
              </a:ext>
            </a:extLst>
          </p:cNvPr>
          <p:cNvSpPr/>
          <p:nvPr/>
        </p:nvSpPr>
        <p:spPr>
          <a:xfrm>
            <a:off x="5796136" y="2525966"/>
            <a:ext cx="432048" cy="4001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5EC4310-8CD0-4F12-A8A4-E3FD314CFDB2}"/>
              </a:ext>
            </a:extLst>
          </p:cNvPr>
          <p:cNvSpPr/>
          <p:nvPr/>
        </p:nvSpPr>
        <p:spPr>
          <a:xfrm>
            <a:off x="6300082" y="2525966"/>
            <a:ext cx="432048" cy="4001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B005F0E-4037-4B5D-AD71-E00843DD98E3}"/>
              </a:ext>
            </a:extLst>
          </p:cNvPr>
          <p:cNvSpPr txBox="1"/>
          <p:nvPr/>
        </p:nvSpPr>
        <p:spPr>
          <a:xfrm>
            <a:off x="163338" y="3795137"/>
            <a:ext cx="441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учетных данных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ГРБС (должна быть равна гр.6 ф. 0503127)</a:t>
            </a:r>
          </a:p>
        </p:txBody>
      </p:sp>
      <p:cxnSp>
        <p:nvCxnSpPr>
          <p:cNvPr id="14" name="Соединитель: уступ 13">
            <a:extLst>
              <a:ext uri="{FF2B5EF4-FFF2-40B4-BE49-F238E27FC236}">
                <a16:creationId xmlns="" xmlns:a16="http://schemas.microsoft.com/office/drawing/2014/main" id="{AD060244-AE28-402A-B43E-411A489A2C3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7969" y="3023827"/>
            <a:ext cx="400110" cy="288032"/>
          </a:xfrm>
          <a:prstGeom prst="bentConnector3">
            <a:avLst>
              <a:gd name="adj1" fmla="val 3853"/>
            </a:avLst>
          </a:prstGeom>
          <a:ln w="508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Соединитель: уступ 19">
            <a:extLst>
              <a:ext uri="{FF2B5EF4-FFF2-40B4-BE49-F238E27FC236}">
                <a16:creationId xmlns="" xmlns:a16="http://schemas.microsoft.com/office/drawing/2014/main" id="{AA22A12F-90C8-4C82-98C4-FD32D881F322}"/>
              </a:ext>
            </a:extLst>
          </p:cNvPr>
          <p:cNvCxnSpPr>
            <a:cxnSpLocks/>
          </p:cNvCxnSpPr>
          <p:nvPr/>
        </p:nvCxnSpPr>
        <p:spPr>
          <a:xfrm flipV="1">
            <a:off x="4579381" y="3060318"/>
            <a:ext cx="1432779" cy="1017886"/>
          </a:xfrm>
          <a:prstGeom prst="bentConnector3">
            <a:avLst>
              <a:gd name="adj1" fmla="val 100933"/>
            </a:avLst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A8A619E-DFE3-4A49-A39A-312808731957}"/>
              </a:ext>
            </a:extLst>
          </p:cNvPr>
          <p:cNvSpPr txBox="1"/>
          <p:nvPr/>
        </p:nvSpPr>
        <p:spPr>
          <a:xfrm>
            <a:off x="242728" y="4905164"/>
            <a:ext cx="612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ВР 611,612,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621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622 на основании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учетных данных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подведомственных учреждений АУ/БУ </a:t>
            </a:r>
          </a:p>
        </p:txBody>
      </p:sp>
      <p:cxnSp>
        <p:nvCxnSpPr>
          <p:cNvPr id="26" name="Соединитель: уступ 25">
            <a:extLst>
              <a:ext uri="{FF2B5EF4-FFF2-40B4-BE49-F238E27FC236}">
                <a16:creationId xmlns="" xmlns:a16="http://schemas.microsoft.com/office/drawing/2014/main" id="{9C3CF127-AE73-4E33-9DCE-71D131D8587E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266403" y="3930404"/>
            <a:ext cx="2029063" cy="503945"/>
          </a:xfrm>
          <a:prstGeom prst="bentConnector3">
            <a:avLst>
              <a:gd name="adj1" fmla="val 258"/>
            </a:avLst>
          </a:prstGeom>
          <a:ln w="508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Прямоугольник: скругленные углы 28">
            <a:extLst>
              <a:ext uri="{FF2B5EF4-FFF2-40B4-BE49-F238E27FC236}">
                <a16:creationId xmlns="" xmlns:a16="http://schemas.microsoft.com/office/drawing/2014/main" id="{8C5C5669-19C8-411E-8A9C-48F0492BE92B}"/>
              </a:ext>
            </a:extLst>
          </p:cNvPr>
          <p:cNvSpPr/>
          <p:nvPr/>
        </p:nvSpPr>
        <p:spPr>
          <a:xfrm>
            <a:off x="6748193" y="2926076"/>
            <a:ext cx="2000271" cy="33112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гр. 7 «Расход ПБС»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ф. 0503737-4,5</a:t>
            </a: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выбытие ф. 0503723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Равно 29">
            <a:extLst>
              <a:ext uri="{FF2B5EF4-FFF2-40B4-BE49-F238E27FC236}">
                <a16:creationId xmlns="" xmlns:a16="http://schemas.microsoft.com/office/drawing/2014/main" id="{E3E0B10A-020A-4E42-A080-0AA23CF2385E}"/>
              </a:ext>
            </a:extLst>
          </p:cNvPr>
          <p:cNvSpPr/>
          <p:nvPr/>
        </p:nvSpPr>
        <p:spPr>
          <a:xfrm>
            <a:off x="7522370" y="3789040"/>
            <a:ext cx="520009" cy="360040"/>
          </a:xfrm>
          <a:prstGeom prst="mathEqual">
            <a:avLst>
              <a:gd name="adj1" fmla="val 23520"/>
              <a:gd name="adj2" fmla="val 1176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Равно 30">
            <a:extLst>
              <a:ext uri="{FF2B5EF4-FFF2-40B4-BE49-F238E27FC236}">
                <a16:creationId xmlns="" xmlns:a16="http://schemas.microsoft.com/office/drawing/2014/main" id="{81DEE35B-13A6-4827-80D6-A9DAF7F56F33}"/>
              </a:ext>
            </a:extLst>
          </p:cNvPr>
          <p:cNvSpPr/>
          <p:nvPr/>
        </p:nvSpPr>
        <p:spPr>
          <a:xfrm>
            <a:off x="7540172" y="4725144"/>
            <a:ext cx="520009" cy="36004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80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10" grpId="0" animBg="1"/>
      <p:bldP spid="11" grpId="0"/>
      <p:bldP spid="25" grpId="0"/>
      <p:bldP spid="29" grpId="0" animBg="1"/>
      <p:bldP spid="30" grpId="0" animBg="1"/>
      <p:bldP spid="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69" y="1059406"/>
            <a:ext cx="795923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8621" y="60038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декабрь 2023г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5"/>
            <a:ext cx="4536504" cy="348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2996952"/>
            <a:ext cx="2160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 начислениям на оплату труда, по расчетам с подотчетными лицами, по налогам (расходы которые БО ставится на учет автоматом)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00626" y="3284984"/>
            <a:ext cx="1683258" cy="16807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гр. с 8.1 по 8.5 не заполнять!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07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141974"/>
              </p:ext>
            </p:extLst>
          </p:nvPr>
        </p:nvGraphicFramePr>
        <p:xfrm>
          <a:off x="323528" y="1124745"/>
          <a:ext cx="8496944" cy="4491292"/>
        </p:xfrm>
        <a:graphic>
          <a:graphicData uri="http://schemas.openxmlformats.org/drawingml/2006/table">
            <a:tbl>
              <a:tblPr/>
              <a:tblGrid>
                <a:gridCol w="684618"/>
                <a:gridCol w="415890"/>
                <a:gridCol w="417489"/>
                <a:gridCol w="300720"/>
                <a:gridCol w="415890"/>
                <a:gridCol w="415890"/>
                <a:gridCol w="415890"/>
                <a:gridCol w="415890"/>
                <a:gridCol w="494268"/>
                <a:gridCol w="473474"/>
                <a:gridCol w="460678"/>
                <a:gridCol w="499067"/>
                <a:gridCol w="499067"/>
                <a:gridCol w="281525"/>
                <a:gridCol w="283125"/>
                <a:gridCol w="319915"/>
                <a:gridCol w="319915"/>
                <a:gridCol w="302320"/>
                <a:gridCol w="511864"/>
                <a:gridCol w="479873"/>
                <a:gridCol w="89576"/>
              </a:tblGrid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Приложение 1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258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к Приказу Министерства финансов Республики Тыва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84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№_____от «___» ___________ 2021 года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Расшифровка сведений по дебиторской и кредиторской задолженности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на "___"____________________________20___г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Коды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3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Форма по ОКУД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effectLst/>
                          <a:latin typeface="Arial"/>
                        </a:rPr>
                        <a:t>0503169G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Главный распорядитель, распорядитель,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Дата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получатель бюджетных средств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Глава по БК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Наименование бюджета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по ОКПО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по ОКТМО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3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Периодичность: месячная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Единица измерения: руб.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по ОКЕИ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40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Номер (код) счета</a:t>
                      </a:r>
                      <a:br>
                        <a:rPr lang="ru-RU" sz="400" b="1" i="0" u="none" strike="noStrike">
                          <a:effectLst/>
                          <a:latin typeface="Arial"/>
                        </a:rPr>
                      </a:br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бюджетного учета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Код дохода по бюджетной классификации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На начало года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Изменение задолженности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На конец отчетного периода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дата возникновения задолженности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предельная дата завершения расчетов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Дебитор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Документ основание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пояснения причины возникновения задолженности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принимаемые меры по сокращению задолженности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ГРБС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КБК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КОСГУ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увеличение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уменьшение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ИНН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Вид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Дата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Номер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Предмет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10.1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10.2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10.3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10.4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коду счета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синтетическому коду счета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66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Всего задолженности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3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Руководитель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Главный бухгалтер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4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03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Руководитель финансово-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Исполнитель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24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экономической службы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 dirty="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тел:________________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"___"______________20__г</a:t>
                      </a: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7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726" marR="4726" marT="47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Фигура, имеющая форму буквы L 3"/>
          <p:cNvSpPr/>
          <p:nvPr/>
        </p:nvSpPr>
        <p:spPr>
          <a:xfrm rot="18947231">
            <a:off x="3263327" y="2639475"/>
            <a:ext cx="232866" cy="23617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Фигура, имеющая форму буквы L 6"/>
          <p:cNvSpPr/>
          <p:nvPr/>
        </p:nvSpPr>
        <p:spPr>
          <a:xfrm rot="18947231">
            <a:off x="1561025" y="2971135"/>
            <a:ext cx="232866" cy="23617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/>
          <p:cNvSpPr/>
          <p:nvPr/>
        </p:nvSpPr>
        <p:spPr>
          <a:xfrm rot="18947231">
            <a:off x="6853614" y="2647136"/>
            <a:ext cx="232866" cy="23617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/>
          <p:cNvSpPr/>
          <p:nvPr/>
        </p:nvSpPr>
        <p:spPr>
          <a:xfrm rot="18947231">
            <a:off x="7501685" y="2971135"/>
            <a:ext cx="232866" cy="23617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68621" y="600388"/>
            <a:ext cx="2175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Период год 2023г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516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905791"/>
              </p:ext>
            </p:extLst>
          </p:nvPr>
        </p:nvGraphicFramePr>
        <p:xfrm>
          <a:off x="539552" y="836713"/>
          <a:ext cx="8229595" cy="4783095"/>
        </p:xfrm>
        <a:graphic>
          <a:graphicData uri="http://schemas.openxmlformats.org/drawingml/2006/table">
            <a:tbl>
              <a:tblPr/>
              <a:tblGrid>
                <a:gridCol w="590984"/>
                <a:gridCol w="298254"/>
                <a:gridCol w="298254"/>
                <a:gridCol w="178124"/>
                <a:gridCol w="204359"/>
                <a:gridCol w="276161"/>
                <a:gridCol w="276161"/>
                <a:gridCol w="359009"/>
                <a:gridCol w="359009"/>
                <a:gridCol w="359009"/>
                <a:gridCol w="359009"/>
                <a:gridCol w="426669"/>
                <a:gridCol w="408719"/>
                <a:gridCol w="397672"/>
                <a:gridCol w="430811"/>
                <a:gridCol w="430811"/>
                <a:gridCol w="259591"/>
                <a:gridCol w="244402"/>
                <a:gridCol w="204359"/>
                <a:gridCol w="281684"/>
                <a:gridCol w="281684"/>
                <a:gridCol w="260972"/>
                <a:gridCol w="441858"/>
                <a:gridCol w="414241"/>
                <a:gridCol w="187789"/>
              </a:tblGrid>
              <a:tr h="385597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Приложение 1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19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 Приказу Министерства финансов Республики Тыва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05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№_____от «___» ___________ 2021 года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Расшифровка сведений по дебиторской и кредиторской задолженности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54"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на "___"____________________________20___г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Коды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78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Форма по ОКУД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effectLst/>
                          <a:latin typeface="Arial"/>
                        </a:rPr>
                        <a:t>0503169G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Главный распорядитель, распорядитель,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Дата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получатель бюджетных средств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Глава по БК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Наименование бюджета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по ОКПО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по ОКТМО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229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Периодичность: месячная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35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Единица измерения: руб.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по ОКЕИ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58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Номер (код) счета</a:t>
                      </a:r>
                      <a:br>
                        <a:rPr lang="ru-RU" sz="400" b="1" i="0" u="none" strike="noStrike">
                          <a:effectLst/>
                          <a:latin typeface="Arial"/>
                        </a:rPr>
                      </a:br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бюджетного учета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Код расхода по бюджетной классификации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На начало года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Изменение задолженности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На конец отчетного периода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 dirty="0">
                          <a:effectLst/>
                          <a:latin typeface="Arial"/>
                        </a:rPr>
                        <a:t>дата возникновения задолженности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предельная дата завершения расчетов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Кредитор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Бюджетное обязательство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пояснения причины возникновения задолженности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принимаемые меры по сокращению задолженности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ГРБС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Раздел, подраздел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КЦСР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КВР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КОСГУ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СубКОСГУ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Тип средств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увеличение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уменьшение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ИНН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наименование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Учетный номер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Вид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Дата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Номер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Предмет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Сумма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2.1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2.3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2.4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2.6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9.1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10.1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10.2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10.3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10.4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10.5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10.6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509" marR="4509" marT="45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5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5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коду счета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54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5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400" b="1" i="0" u="none" strike="noStrike">
                          <a:effectLst/>
                          <a:latin typeface="Arial"/>
                        </a:rPr>
                        <a:t>Итого по синтетическому коду счета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54">
                <a:tc gridSpan="8"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effectLst/>
                          <a:latin typeface="Arial"/>
                        </a:rPr>
                        <a:t>Всего задолженности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х</a:t>
                      </a: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35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Руководитель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Главный бухгалтер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66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35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Руководитель финансово-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Исполнитель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400" b="0" i="0" u="none" strike="noStrike">
                        <a:effectLst/>
                        <a:latin typeface="Times New Roman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662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экономической службы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подпись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 baseline="30000">
                          <a:effectLst/>
                          <a:latin typeface="Arial"/>
                        </a:rPr>
                        <a:t>расшифровка подписи</a:t>
                      </a:r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effectLst/>
                          <a:latin typeface="Times New Roman"/>
                        </a:rPr>
                        <a:t>тел:________________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effectLst/>
                          <a:latin typeface="Arial"/>
                        </a:rPr>
                        <a:t>"___"______________20__г</a:t>
                      </a: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64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effectLst/>
                        <a:latin typeface="Arial"/>
                      </a:endParaRPr>
                    </a:p>
                  </a:txBody>
                  <a:tcPr marL="4509" marR="4509" marT="450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Фигура, имеющая форму буквы L 3"/>
          <p:cNvSpPr/>
          <p:nvPr/>
        </p:nvSpPr>
        <p:spPr>
          <a:xfrm rot="18947231">
            <a:off x="3613253" y="2684657"/>
            <a:ext cx="232866" cy="23617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947231">
            <a:off x="7501684" y="3005282"/>
            <a:ext cx="232866" cy="236170"/>
          </a:xfrm>
          <a:prstGeom prst="corner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29953" y="5181291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счетам учета 302.41 отражать задолженность подведомственных учреждений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4355976" y="4437112"/>
            <a:ext cx="2520280" cy="8826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5319791"/>
            <a:ext cx="2203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КЗ ф. 0503169 + ф.0503769_4,5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9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9113" y="1115452"/>
            <a:ext cx="368498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9113" y="1628800"/>
            <a:ext cx="644517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Субсидии на выполнение государственного задания, субсидии на иные цели, субсидии на капитальные вложения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9024" y="2420888"/>
            <a:ext cx="8819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ОЦДИ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89739" y="2420888"/>
            <a:ext cx="324697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Централизованные поставки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1880" y="548680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основании извещений ф.0504805 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62640" y="3100898"/>
            <a:ext cx="3403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 составлении ф. 0503125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27327" y="4797152"/>
            <a:ext cx="71890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Таблица соответствия видов расходов классификации расходов бюджетов и статей (подстатей) классификации операций сектора государственного управления в целях бухгалтерского (бюджетного) учета при безвозмездных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неденежных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передачах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97272" y="3573016"/>
            <a:ext cx="7075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Таблица соответствия аналитической группы подвида доходов бюджетов и статей (подстатей) классификации операций сектора государственного управления, применяемая в 2022 году в целях бухгалтерского (бюджетного) учета при отражении безвозмездных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неденежных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передач</a:t>
            </a:r>
          </a:p>
        </p:txBody>
      </p:sp>
    </p:spTree>
    <p:extLst>
      <p:ext uri="{BB962C8B-B14F-4D97-AF65-F5344CB8AC3E}">
        <p14:creationId xmlns:p14="http://schemas.microsoft.com/office/powerpoint/2010/main" val="4190492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51720" y="821903"/>
            <a:ext cx="6456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400" b="1" dirty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Сведения о движении НФА 0503168</a:t>
            </a:r>
            <a:endParaRPr lang="ru-RU" sz="2400" b="1" dirty="0">
              <a:solidFill>
                <a:srgbClr val="002060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57F1360-E89F-E047-ABD1-A0F722DED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2" t="21201" r="36303" b="39920"/>
          <a:stretch/>
        </p:blipFill>
        <p:spPr>
          <a:xfrm>
            <a:off x="179512" y="1283568"/>
            <a:ext cx="8820980" cy="34563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CA5E92-5F24-DA4A-9B88-5E842D89B3A4}"/>
              </a:ext>
            </a:extLst>
          </p:cNvPr>
          <p:cNvSpPr txBox="1"/>
          <p:nvPr/>
        </p:nvSpPr>
        <p:spPr>
          <a:xfrm>
            <a:off x="289459" y="4941168"/>
            <a:ext cx="85811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графе 6 - показатели суммы поступлений объектов нефинансовых активов, вложений в нефинансовые активы, полученных безвозмездно, на основании данных по дебетовым оборотам счетов учета нефинансовых активов, корреспондирующих со счетами 130404000, 140110191, 140110192, 140110193, 140110194, 140110195, 140110196, 140110197, 140110198, 140140182, 140140185, 140140186,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140140187</a:t>
            </a:r>
            <a:endParaRPr lang="ru-RU" sz="1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84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2564904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219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5080" y="1196752"/>
            <a:ext cx="3078885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191н </a:t>
            </a:r>
          </a:p>
          <a:p>
            <a:pPr lvl="0"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(изм.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07.11.2023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№180н)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312098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ф. 0503123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5811" y="3018060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0503173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3752258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0503190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5811" y="4488543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0503369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16216" y="2282582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0503723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16216" y="2967436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0503773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16216" y="3711614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0503790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16216" y="4437919"/>
            <a:ext cx="2160240" cy="36004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ф. 0503737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9787" y="5178300"/>
            <a:ext cx="2376264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Таблицы ПЗ 11,12,13,14,15,16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654790" y="5131261"/>
            <a:ext cx="2160240" cy="108012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Таблицы ПЗ 7,8,9,10,11,12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2866051" y="2245789"/>
            <a:ext cx="547915" cy="2722186"/>
          </a:xfrm>
          <a:prstGeom prst="rightBrace">
            <a:avLst>
              <a:gd name="adj1" fmla="val 8333"/>
              <a:gd name="adj2" fmla="val 40493"/>
            </a:avLst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Левая фигурная скобка 16"/>
          <p:cNvSpPr/>
          <p:nvPr/>
        </p:nvSpPr>
        <p:spPr>
          <a:xfrm>
            <a:off x="6082948" y="2245789"/>
            <a:ext cx="405759" cy="207411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07904" y="2924944"/>
            <a:ext cx="2232248" cy="786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80667" y="4224604"/>
            <a:ext cx="1915469" cy="786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ПОРЯДОК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868144" y="4617939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3830289" y="5325025"/>
            <a:ext cx="1915470" cy="933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НОВЫЕ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5940152" y="5688334"/>
            <a:ext cx="6337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58577" y="5718360"/>
            <a:ext cx="677319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Выноска со стрелкой вниз 35"/>
          <p:cNvSpPr/>
          <p:nvPr/>
        </p:nvSpPr>
        <p:spPr>
          <a:xfrm>
            <a:off x="3801543" y="979950"/>
            <a:ext cx="1944216" cy="1482652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Изменились!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012160" y="1163914"/>
            <a:ext cx="2993555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33н </a:t>
            </a:r>
          </a:p>
          <a:p>
            <a:pPr lvl="0"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(изм.</a:t>
            </a:r>
            <a:r>
              <a:rPr lang="ru-RU" sz="1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13.10.2023 №164н)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04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43696" y="2816023"/>
            <a:ext cx="3483266" cy="8173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ф.0503173, ф.0503773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6686" y="1340768"/>
            <a:ext cx="3483266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ф.0503123, ф.0503723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0699" y="4293095"/>
            <a:ext cx="3483266" cy="79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ф.0503190, ф.0503790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427984" y="4639920"/>
            <a:ext cx="4320480" cy="1152128"/>
          </a:xfrm>
          <a:prstGeom prst="wedgeRoundRectCallout">
            <a:avLst>
              <a:gd name="adj1" fmla="val -54277"/>
              <a:gd name="adj2" fmla="val -3708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скорректированы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описание кодов статуса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объекта; установлено,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что в графе 13 нужно указывать год фактического начала строительства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427984" y="3114837"/>
            <a:ext cx="4320480" cy="1152128"/>
          </a:xfrm>
          <a:prstGeom prst="wedgeRoundRectCallout">
            <a:avLst>
              <a:gd name="adj1" fmla="val -53877"/>
              <a:gd name="adj2" fmla="val -3558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Внесли уточнения в описание кода причины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«04» соответствие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не только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изменению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учетной политики, но и введение новых правил бухучета для тех фактов хозяйственной жизни, которые случились ранее</a:t>
            </a: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427984" y="1556792"/>
            <a:ext cx="4320480" cy="1152128"/>
          </a:xfrm>
          <a:prstGeom prst="wedgeRoundRectCallout">
            <a:avLst>
              <a:gd name="adj1" fmla="val -52879"/>
              <a:gd name="adj2" fmla="val -3258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основном наименование показателей и коды строк, в том числе порядок заполнения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404664"/>
            <a:ext cx="338437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Изменение в форму и/или в порядок составления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9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4A84FC4-70AB-EF49-A8DF-4C9EF822B8C9}"/>
              </a:ext>
            </a:extLst>
          </p:cNvPr>
          <p:cNvSpPr txBox="1"/>
          <p:nvPr/>
        </p:nvSpPr>
        <p:spPr>
          <a:xfrm>
            <a:off x="179512" y="908720"/>
            <a:ext cx="8892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Bookman Old Style" charset="0"/>
              </a:rPr>
              <a:t>Сведения о ДЗ (КЗ) ф.0503369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3" y="1370385"/>
            <a:ext cx="874777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5BDC7C78-8105-CB42-A312-C12307BD2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794187"/>
              </p:ext>
            </p:extLst>
          </p:nvPr>
        </p:nvGraphicFramePr>
        <p:xfrm>
          <a:off x="386259" y="4205660"/>
          <a:ext cx="8568444" cy="231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11609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1" y="1268760"/>
            <a:ext cx="8349754" cy="48282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391371"/>
            <a:ext cx="51845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latin typeface="Times New Roman" pitchFamily="18" charset="0"/>
                <a:cs typeface="Times New Roman" pitchFamily="18" charset="0"/>
              </a:rPr>
              <a:t>ОТЧЕТ ОБ ИСПОЛНЕНИИ УЧРЕЖДЕНИЕМ ПЛАНА ФХД 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 0503737)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4211960" y="2204864"/>
            <a:ext cx="4824536" cy="3528392"/>
          </a:xfrm>
          <a:prstGeom prst="wedgeRoundRectCallout">
            <a:avLst>
              <a:gd name="adj1" fmla="val -55634"/>
              <a:gd name="adj2" fmla="val -1814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строках 520 (620) отчета помимо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прочего надо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показывать: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денег от виновных лиц для возмещения ущерба из-за недостачи средств в кассе (выбытие денег из кассы из-за недостач, потерь или хищений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(перечисление принципалу) денег от продажи товаров, работ, услуг по агентскому договору;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(перечисления в бюджет) на счет учреждения денежных взысканий за нарушение Закона N 44-ФЗ.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75856" y="2708920"/>
            <a:ext cx="589298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311860" y="3446862"/>
            <a:ext cx="553294" cy="112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49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95936" y="332656"/>
            <a:ext cx="352839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3975" lvl="1" algn="ctr" defTabSz="457200">
              <a:buSzPct val="130000"/>
            </a:pPr>
            <a:r>
              <a:rPr lang="ru-RU" sz="2200" b="1" dirty="0">
                <a:latin typeface="Bookman Old Style" charset="0"/>
                <a:ea typeface="Bookman Old Style" charset="0"/>
                <a:cs typeface="Bookman Old Style" charset="0"/>
              </a:rPr>
              <a:t>Штрафы по 44-ФЗ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A2A3EDC-C418-CF45-8759-E8ED47A4699B}"/>
              </a:ext>
            </a:extLst>
          </p:cNvPr>
          <p:cNvSpPr txBox="1"/>
          <p:nvPr/>
        </p:nvSpPr>
        <p:spPr>
          <a:xfrm>
            <a:off x="316711" y="1268760"/>
            <a:ext cx="8660580" cy="2376264"/>
          </a:xfrm>
          <a:prstGeom prst="downArrowCallout">
            <a:avLst>
              <a:gd name="adj1" fmla="val 19584"/>
              <a:gd name="adj2" fmla="val 20893"/>
              <a:gd name="adj3" fmla="val 13188"/>
              <a:gd name="adj4" fmla="val 761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13 статьи 44 Закона №44-ФЗ установлено, что, в случае если при проведении электронных процедур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квартала календарного года на одной электронной площадке в отношении трех и более заявок одного участника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комиссиями по осуществлению закупок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приняты решения о несоответствии указанных заявок требованиям, предусмотренным извещением об осуществлении закупки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порядке, предусмотренном частью 14 статьи 44 Закона № 44-ФЗ, осуществляется перечисление в соответствующий бюджет бюджетной системы Российской Федерации заблокированных на специальном счете участника закупки денежных средств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9793BC-62F0-5A4F-8956-62949A0C9D2C}"/>
              </a:ext>
            </a:extLst>
          </p:cNvPr>
          <p:cNvSpPr txBox="1"/>
          <p:nvPr/>
        </p:nvSpPr>
        <p:spPr>
          <a:xfrm>
            <a:off x="303909" y="3717032"/>
            <a:ext cx="8660580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положениям статьи 41 Бюджетного кодекса Российской Федерации поступления в результате применения мер гражданско-правовой, административной, уголовной ответственности, в том числе штрафов, …, включая штрафы, пени и неустойки за нарушение законодательства Российской Федерации о контрактной системе,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доходами бюджета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учреждения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бюджетным законодательством Российской Федерации,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наделены полномочиями администраторов доходов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по штрафам, пеням и неустойкам за нарушение законодательства о контрактной системе.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5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64296" cy="8640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9793BC-62F0-5A4F-8956-62949A0C9D2C}"/>
              </a:ext>
            </a:extLst>
          </p:cNvPr>
          <p:cNvSpPr txBox="1"/>
          <p:nvPr/>
        </p:nvSpPr>
        <p:spPr>
          <a:xfrm>
            <a:off x="251520" y="1340768"/>
            <a:ext cx="8660580" cy="460851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задолженности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дату возникновения требований к плательщикам штрафных санкций, подлежащих дальнейшему перечислению в доход соответствующего бюджета, следует отражать в бухгалтерском учете бюджетных учреждений: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Дебет счета 021005560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"Увеличение дебиторской задолженности прочих дебиторов»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счета 030305731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"Увеличение кредиторской задолженности по прочим платежам в бюджет»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в доход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на лицевой счет бюджетного учреждения сумм штрафных санкций отражается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Дебет счета 030305831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"Уменьшение кредиторской задолженности по прочим платежам в бюджет»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счета 020111610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"Выбытия денежных средств учреждения с лицевых счетов в органе казначейства"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332656"/>
            <a:ext cx="3528392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3975" lvl="1" algn="ctr" defTabSz="457200">
              <a:buSzPct val="130000"/>
            </a:pPr>
            <a:r>
              <a:rPr lang="ru-RU" sz="2200" b="1" dirty="0">
                <a:latin typeface="Bookman Old Style" charset="0"/>
                <a:ea typeface="Bookman Old Style" charset="0"/>
                <a:cs typeface="Bookman Old Style" charset="0"/>
              </a:rPr>
              <a:t>Штрафы по 44-ФЗ</a:t>
            </a:r>
          </a:p>
        </p:txBody>
      </p:sp>
    </p:spTree>
    <p:extLst>
      <p:ext uri="{BB962C8B-B14F-4D97-AF65-F5344CB8AC3E}">
        <p14:creationId xmlns:p14="http://schemas.microsoft.com/office/powerpoint/2010/main" val="403998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2549</Words>
  <Application>Microsoft Office PowerPoint</Application>
  <PresentationFormat>Экран (4:3)</PresentationFormat>
  <Paragraphs>945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Отдельные вопросы представления годовой  бюджетной (бухгалтерской) отчетности за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Отдельные вопросы представления годовой  бюджетной (бухгалтерской) отчетности за 2023 год</dc:title>
  <dc:creator>Шунней Римма Олеговна</dc:creator>
  <cp:lastModifiedBy>Шунней Римма Олеговна</cp:lastModifiedBy>
  <cp:revision>66</cp:revision>
  <dcterms:created xsi:type="dcterms:W3CDTF">2024-01-17T10:38:39Z</dcterms:created>
  <dcterms:modified xsi:type="dcterms:W3CDTF">2024-01-19T07:59:27Z</dcterms:modified>
</cp:coreProperties>
</file>