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412776"/>
            <a:ext cx="7211144" cy="3096344"/>
          </a:xfrm>
          <a:ln w="762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ФСБУ от 27.02.2018 №32н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«Доходы»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7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848872" cy="6552728"/>
          </a:xfrm>
          <a:ln w="762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В пояснительной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записке к годовой бухгалтерской (финансовой) отчетности раскрывается следующая информация:</a:t>
            </a:r>
            <a:br>
              <a:rPr lang="ru-RU" sz="2300" dirty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- о положениях учетной политики, устанавливающих особенности признания доходов субъектом учета;</a:t>
            </a:r>
            <a:br>
              <a:rPr lang="ru-RU" sz="2300" dirty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- о доходах в разрезе групп, подгрупп в зависимости от экономического содержания с обособлением сумм предоставленных льгот (скидок);</a:t>
            </a:r>
            <a:br>
              <a:rPr lang="ru-RU" sz="2300" dirty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- о доходах от подарков, пожертвований и других безвозмездно полученных ценностей, признанных в текущем отчетном периоде, и характере указанных ценностей;</a:t>
            </a:r>
            <a:br>
              <a:rPr lang="ru-RU" sz="2300" dirty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- об основных видах безвозмездно полученных услуг (работ);</a:t>
            </a:r>
            <a:br>
              <a:rPr lang="ru-RU" sz="2300" dirty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- о суммах дебиторской задолженности, признанной по необменным операциям;</a:t>
            </a:r>
            <a:br>
              <a:rPr lang="ru-RU" sz="2300" dirty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- о суммах изменений доходов будущих периодов по видам доходов;</a:t>
            </a:r>
            <a:br>
              <a:rPr lang="ru-RU" sz="2300" dirty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- о суммах обязательств по авансовым поступлениям.</a:t>
            </a:r>
            <a:br>
              <a:rPr lang="ru-RU" sz="2300" dirty="0">
                <a:latin typeface="Times New Roman" pitchFamily="18" charset="0"/>
                <a:cs typeface="Times New Roman" pitchFamily="18" charset="0"/>
              </a:rPr>
            </a:br>
            <a:endParaRPr lang="ru-RU" sz="2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8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7848872" cy="4968552"/>
          </a:xfrm>
          <a:ln w="762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При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отражении информации о доходах от реализации необходимо отдельно раскрыть информацию о доходах: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по приносящей доход деятельности;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по субсидиям, полученным на финансовое обеспечение выполнения государственных (муниципальных) заданий.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Плановые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прогнозные назначения по доходам субъекта учета отражаются в составе бюджетной информации субъекта учета.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7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8064896" cy="5256584"/>
          </a:xfrm>
          <a:ln w="762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Стандарт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 касается доходов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возникающих в результате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получения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(предоставления) во временное владение и пользование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материальных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ценностей по договору аренды (имущественного найма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 договору безвозмездного пользования;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получения доходов от инвестиций в форме дивидендов, объявленных (выплаченных) объектом инвестирования, учитываемых по методу долевого участия;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продажи запасов, за исключением товаров, готовой продукции и биологической продукции;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920880" cy="6048672"/>
          </a:xfrm>
          <a:ln w="762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продажи основных средств и нематериальных активов;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изменения справедливой стоимости финансовых активов и финансовых обязательств или их выбытия;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первоначального признания биологических активов и биологической продукции и изменения справедливой стоимости биологических активов и биологической продукции;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изменения справедливой стоимости других нефинансовых активов;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изменений курсов иностранных валют по отношению к рублю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6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7848872" cy="4104456"/>
          </a:xfrm>
          <a:ln w="762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Отметим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стандарте применяется группировка доходов в зависимости от их экономического содержания со сходными  принципами признания в бухгалтерском учете и оценки, информация о которых раскрывается в бухгалтерской (финансовой) отчетности обособленно: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доходы от необменных операций;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доходы от обменных операций.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82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7848872" cy="4104456"/>
          </a:xfrm>
          <a:ln w="762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Отметим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стандарте применяется группировка доходов в зависимости от их экономического содержания со сходными  принципами признания в бухгалтерском учете и оценки, информация о которых раскрывается в бухгалтерской (финансовой) отчетности обособленно: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доходы от необменных операций;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доходы от обменных операций.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76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каждую группу входят следующие виды доходов: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092045"/>
              </p:ext>
            </p:extLst>
          </p:nvPr>
        </p:nvGraphicFramePr>
        <p:xfrm>
          <a:off x="1403647" y="1844825"/>
          <a:ext cx="7488834" cy="3712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9"/>
                <a:gridCol w="2232248"/>
                <a:gridCol w="4464497"/>
              </a:tblGrid>
              <a:tr h="432047">
                <a:tc>
                  <a:txBody>
                    <a:bodyPr/>
                    <a:lstStyle/>
                    <a:p>
                      <a:r>
                        <a:rPr lang="ru-RU" dirty="0" smtClean="0"/>
                        <a:t>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Группа доходов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Виды доходов</a:t>
                      </a:r>
                      <a:endParaRPr lang="ru-RU" dirty="0"/>
                    </a:p>
                  </a:txBody>
                  <a:tcPr/>
                </a:tc>
              </a:tr>
              <a:tr h="99490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необменных операций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-налоги и сборы, в т. ч.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госпошлины;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-таможенные платежи;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-страховые взносы на обязательное социальное страхование;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-безвозмездные поступления от бюджетов;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-штрафы, пени, неустойки, возмещения ущерба;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-прочие доходы от необменных операций.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490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обменных операций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-доходы от собственности;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-доходы от реализации.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63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848872" cy="5760640"/>
          </a:xfrm>
          <a:ln w="762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Существенным моментом в бухгалтерском учете является признание доходов.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для целей ведения бухгалтерского учета признается в случае совершения фактов хозяйственной жизни (обменных или необменных операций) или наступления событий, в результате которых ожидается получение экономических выгод или полезного потенциала, связанных с данными операциями (событиями). При этом должно выполняться условие: их сумма (денежная величина)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должен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 надежна определена.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25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848872" cy="5760640"/>
          </a:xfrm>
          <a:ln w="762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Критерии признания доходов, установленные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стандартом применяются отдельно к каждому факту хозяйственной жизни (операции, событию), в результате которого возникает доход.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Сумма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признанного дохода, по которому выявлена дебиторская задолженность, не исполненная должником (плательщиком) в срок и не соответствующая критериям признания актива (сомнительная задолженность), корректируется с формированием резерва по сомнительной задолженности.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45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848872" cy="5760640"/>
          </a:xfrm>
          <a:ln w="762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Доход оценивается субъектом учета в полной сумме ожидаемого поступления экономических выгод и (или) полезного потенциала, заключенного в активе.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В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целях определения величины дохода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осуществляются: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корректировка на сумму предоставляемых скидок или льгот;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корректировка с учетом ставки дисконтирования, если поступление денежных средств или их эквивалентов предполагается в течение срока, превышающего 12 месяцев с даты признания дохода.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качестве ставки дисконтирования используется ключевая ставка ЦБ РФ, действующая на отчетную дату.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99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87</TotalTime>
  <Words>94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ФСБУ от 27.02.2018 №32н                 «Доходы»</vt:lpstr>
      <vt:lpstr> Стандарт не касается доходов, возникающих в результате  получения (предоставления) во временное владение и пользование материальных ценностей по договору аренды (имущественного найма), по договору безвозмездного пользования; - получения доходов от инвестиций в форме дивидендов, объявленных (выплаченных) объектом инвестирования, учитываемых по методу долевого участия; - продажи запасов, за исключением товаров, готовой продукции и биологической продукции; </vt:lpstr>
      <vt:lpstr>- продажи основных средств и нематериальных активов; - изменения справедливой стоимости финансовых активов и финансовых обязательств или их выбытия; - первоначального признания биологических активов и биологической продукции и изменения справедливой стоимости биологических активов и биологической продукции; - изменения справедливой стоимости других нефинансовых активов; - изменений курсов иностранных валют по отношению к рублю.</vt:lpstr>
      <vt:lpstr>        Отметим, что в стандарте применяется группировка доходов в зависимости от их экономического содержания со сходными  принципами признания в бухгалтерском учете и оценки, информация о которых раскрывается в бухгалтерской (финансовой) отчетности обособленно:       - доходы от необменных операций;       - доходы от обменных операций. </vt:lpstr>
      <vt:lpstr>        Отметим, что в стандарте применяется группировка доходов в зависимости от их экономического содержания со сходными  принципами признания в бухгалтерском учете и оценки, информация о которых раскрывается в бухгалтерской (финансовой) отчетности обособленно:       - доходы от необменных операций;       - доходы от обменных операций. </vt:lpstr>
      <vt:lpstr>В каждую группу входят следующие виды доходов:</vt:lpstr>
      <vt:lpstr>        Существенным моментом в бухгалтерском учете является признание доходов. Доходы для целей ведения бухгалтерского учета признается в случае совершения фактов хозяйственной жизни (обменных или необменных операций) или наступления событий, в результате которых ожидается получение экономических выгод или полезного потенциала, связанных с данными операциями (событиями). При этом должно выполняться условие: их сумма (денежная величина) должен быть надежна определена. </vt:lpstr>
      <vt:lpstr>        Критерии признания доходов, установленные стандартом применяются отдельно к каждому факту хозяйственной жизни (операции, событию), в результате которого возникает доход.          Сумма признанного дохода, по которому выявлена дебиторская задолженность, не исполненная должником (плательщиком) в срок и не соответствующая критериям признания актива (сомнительная задолженность), корректируется с формированием резерва по сомнительной задолженности.  </vt:lpstr>
      <vt:lpstr>        Доход оценивается субъектом учета в полной сумме ожидаемого поступления экономических выгод и (или) полезного потенциала, заключенного в активе.         В целях определения величины дохода осуществляются: - корректировка на сумму предоставляемых скидок или льгот; - корректировка с учетом ставки дисконтирования, если поступление денежных средств или их эквивалентов предполагается в течение срока, превышающего 12 месяцев с даты признания дохода.             В качестве ставки дисконтирования используется ключевая ставка ЦБ РФ, действующая на отчетную дату. </vt:lpstr>
      <vt:lpstr>       В пояснительной записке к годовой бухгалтерской (финансовой) отчетности раскрывается следующая информация: - о положениях учетной политики, устанавливающих особенности признания доходов субъектом учета; - о доходах в разрезе групп, подгрупп в зависимости от экономического содержания с обособлением сумм предоставленных льгот (скидок); - о доходах от подарков, пожертвований и других безвозмездно полученных ценностей, признанных в текущем отчетном периоде, и характере указанных ценностей; - об основных видах безвозмездно полученных услуг (работ); - о суммах дебиторской задолженности, признанной по необменным операциям; - о суммах изменений доходов будущих периодов по видам доходов; - о суммах обязательств по авансовым поступлениям. </vt:lpstr>
      <vt:lpstr>          При отражении информации о доходах от реализации необходимо отдельно раскрыть информацию о доходах: - по приносящей доход деятельности; - по субсидиям, полученным на финансовое обеспечение выполнения государственных (муниципальных) заданий.         Плановые, прогнозные назначения по доходам субъекта учета отражаются в составе бюджетной информации субъекта учета.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ФСБУ от 27.02.2018 №32н                 «Доходы»</dc:title>
  <dc:creator>Хомушку Урана Данзы-Белековна</dc:creator>
  <cp:lastModifiedBy>Хомушку Урана Данзы-Белековна</cp:lastModifiedBy>
  <cp:revision>10</cp:revision>
  <cp:lastPrinted>2018-11-20T09:17:44Z</cp:lastPrinted>
  <dcterms:created xsi:type="dcterms:W3CDTF">2018-11-19T09:20:52Z</dcterms:created>
  <dcterms:modified xsi:type="dcterms:W3CDTF">2018-11-20T09:18:06Z</dcterms:modified>
</cp:coreProperties>
</file>