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7B74F8F97DB94FF26AD1229B59E7EA8098F55DF7A48568333042E64607C5EDB3B2289E78A6007397FB3D4DF258134860243836E17CAE1CAeBL0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финансов Российской Федерации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от 29.06.2018 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145н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Об утверждении федерального стандарта бухгалтерского учета для организаций государственного сектора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«Долгосрочные договоры»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47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Письмом Минфина России от 28.10.2019 N 02-06-07/84752 направлены Методические </a:t>
            </a:r>
            <a:r>
              <a:rPr lang="ru-RU" dirty="0">
                <a:hlinkClick r:id="rId2"/>
              </a:rPr>
              <a:t>рекомендации</a:t>
            </a:r>
            <a:r>
              <a:rPr lang="ru-RU" dirty="0"/>
              <a:t> по применению СГС "Долгосрочные договоры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63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500" dirty="0" smtClean="0"/>
              <a:t>          Стандарт </a:t>
            </a:r>
            <a:r>
              <a:rPr lang="ru-RU" sz="2500" dirty="0"/>
              <a:t>применяется при отражении в бухгалтерском учете доходов, расходов, фактов хозяйственной жизни, иных объектов бухгалтерского учета, возникающих в результате заключения субъектом учета договоров подряда, возмездного оказания услуг, срок действия которых превышает один год (далее - долгосрочные договоры) и выполнения субъектом учета работ (услуг) по долгосрочным договорам, а также при раскрытии в бухгалтерской (финансовой) отчетности информации о таких объектах бухгалтерского учета,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</a:t>
            </a:r>
            <a:r>
              <a:rPr lang="ru-RU" sz="2500" dirty="0" smtClean="0"/>
              <a:t>Федерации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637794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500" dirty="0" smtClean="0"/>
              <a:t>          </a:t>
            </a:r>
            <a:r>
              <a:rPr lang="ru-RU" sz="2800" dirty="0"/>
              <a:t>Стандарт не применяется при отражении в бухгалтерском учете и бухгалтерской (финансовой) отчетности доходов, расходов, фактов хозяйственной жизни, иных объектов бухгалтерского учета, возникающих в результате заключения и исполнения субъектом учета договоров:</a:t>
            </a:r>
            <a:br>
              <a:rPr lang="ru-RU" sz="2800" dirty="0"/>
            </a:br>
            <a:r>
              <a:rPr lang="ru-RU" sz="2800" dirty="0"/>
              <a:t>а) на выполнение научно-исследовательских, опытно-конструкторских и технологических работ;</a:t>
            </a:r>
            <a:br>
              <a:rPr lang="ru-RU" sz="2800" dirty="0"/>
            </a:br>
            <a:r>
              <a:rPr lang="ru-RU" sz="2800" dirty="0"/>
              <a:t>б) цена которых определяется для отдельного отчетного периода исходя из фиксированной стоимости единицы работы (услуги), при условии, что общий объем работ (услуг) по таким договорам не определен.</a:t>
            </a:r>
            <a:br>
              <a:rPr lang="ru-RU" sz="2800" dirty="0"/>
            </a:b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32342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087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500" dirty="0" smtClean="0"/>
              <a:t>         </a:t>
            </a:r>
            <a:br>
              <a:rPr lang="ru-RU" sz="2500" dirty="0" smtClean="0"/>
            </a:br>
            <a:r>
              <a:rPr lang="ru-RU" sz="2500" dirty="0"/>
              <a:t/>
            </a:r>
            <a:br>
              <a:rPr lang="ru-RU" sz="2500" dirty="0"/>
            </a:br>
            <a:r>
              <a:rPr lang="ru-RU" sz="2500" dirty="0" smtClean="0"/>
              <a:t>                              </a:t>
            </a:r>
            <a:br>
              <a:rPr lang="ru-RU" sz="2500" dirty="0" smtClean="0"/>
            </a:br>
            <a:r>
              <a:rPr lang="ru-RU" sz="2500" dirty="0"/>
              <a:t> </a:t>
            </a:r>
            <a:r>
              <a:rPr lang="ru-RU" sz="2500" dirty="0" smtClean="0"/>
              <a:t>                        </a:t>
            </a:r>
            <a:r>
              <a:rPr lang="ru-RU" sz="2800" dirty="0" smtClean="0"/>
              <a:t>Раскрыта две понятие:</a:t>
            </a:r>
            <a:br>
              <a:rPr lang="ru-RU" sz="2800" dirty="0" smtClean="0"/>
            </a:br>
            <a:r>
              <a:rPr lang="ru-RU" sz="2800" dirty="0" smtClean="0"/>
              <a:t> 1.Признание </a:t>
            </a:r>
            <a:r>
              <a:rPr lang="ru-RU" sz="2800" dirty="0"/>
              <a:t>доходов и расходов по долгосрочным </a:t>
            </a:r>
            <a:r>
              <a:rPr lang="ru-RU" sz="2800" dirty="0" smtClean="0"/>
              <a:t>договорам  строительного подряда;</a:t>
            </a:r>
            <a:br>
              <a:rPr lang="ru-RU" sz="2800" dirty="0" smtClean="0"/>
            </a:br>
            <a:r>
              <a:rPr lang="ru-RU" sz="2800" dirty="0" smtClean="0"/>
              <a:t>2. </a:t>
            </a:r>
            <a:r>
              <a:rPr lang="ru-RU" sz="2800" dirty="0"/>
              <a:t>Признание доходов и расходов по иным</a:t>
            </a:r>
            <a:br>
              <a:rPr lang="ru-RU" sz="2800" dirty="0"/>
            </a:br>
            <a:r>
              <a:rPr lang="ru-RU" sz="2800" dirty="0"/>
              <a:t>долгосрочным </a:t>
            </a:r>
            <a:r>
              <a:rPr lang="ru-RU" sz="2800" dirty="0" smtClean="0"/>
              <a:t>договорам.</a:t>
            </a:r>
            <a:br>
              <a:rPr lang="ru-RU" sz="2800" dirty="0" smtClean="0"/>
            </a:br>
            <a:r>
              <a:rPr lang="ru-RU" sz="2800" smtClean="0"/>
              <a:t>         </a:t>
            </a:r>
            <a:r>
              <a:rPr lang="ru-RU" sz="2800" dirty="0" smtClean="0"/>
              <a:t>В </a:t>
            </a:r>
            <a:r>
              <a:rPr lang="ru-RU" sz="2800" dirty="0"/>
              <a:t>отношении иных долгосрочных договоров субъект учета раскрывает в Пояснениях к бухгалтерской (финансовой) отчетности по видам выполненных работ (оказанных услуг) за отчетный период:</a:t>
            </a:r>
            <a:br>
              <a:rPr lang="ru-RU" sz="2800" dirty="0"/>
            </a:br>
            <a:r>
              <a:rPr lang="ru-RU" sz="2800" dirty="0"/>
              <a:t>а) величину доходов от реализации;</a:t>
            </a:r>
            <a:br>
              <a:rPr lang="ru-RU" sz="2800" dirty="0"/>
            </a:br>
            <a:r>
              <a:rPr lang="ru-RU" sz="2800" dirty="0"/>
              <a:t>б) величину себестоимости выполненных работ (оказания услуг);</a:t>
            </a:r>
            <a:br>
              <a:rPr lang="ru-RU" sz="2800" dirty="0"/>
            </a:br>
            <a:r>
              <a:rPr lang="ru-RU" sz="2800" dirty="0"/>
              <a:t>в) величину финансового результата, с выделением суммы, не входящей в себестоимость выполненных работ (оказанных услуг).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400" dirty="0"/>
              <a:t> </a:t>
            </a:r>
            <a:br>
              <a:rPr lang="ru-RU" sz="2400" dirty="0"/>
            </a:b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729772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166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Приказ Министерства финансов Российской Федерации  от 29.06.2018 №145н  Об утверждении федерального стандарта бухгалтерского учета для организаций государственного сектора  «Долгосрочные договоры»</vt:lpstr>
      <vt:lpstr>Письмом Минфина России от 28.10.2019 N 02-06-07/84752 направлены Методические рекомендации по применению СГС "Долгосрочные договоры".</vt:lpstr>
      <vt:lpstr>          Стандарт применяется при отражении в бухгалтерском учете доходов, расходов, фактов хозяйственной жизни, иных объектов бухгалтерского учета, возникающих в результате заключения субъектом учета договоров подряда, возмездного оказания услуг, срок действия которых превышает один год (далее - долгосрочные договоры) и выполнения субъектом учета работ (услуг) по долгосрочным договорам, а также при раскрытии в бухгалтерской (финансовой) отчетности информации о таких объектах бухгалтерского учета,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Федерации</vt:lpstr>
      <vt:lpstr>          Стандарт не применяется при отражении в бухгалтерском учете и бухгалтерской (финансовой) отчетности доходов, расходов, фактов хозяйственной жизни, иных объектов бухгалтерского учета, возникающих в результате заключения и исполнения субъектом учета договоров: а) на выполнение научно-исследовательских, опытно-конструкторских и технологических работ; б) цена которых определяется для отдельного отчетного периода исходя из фиксированной стоимости единицы работы (услуги), при условии, что общий объем работ (услуг) по таким договорам не определен. </vt:lpstr>
      <vt:lpstr>                                                                   Раскрыта две понятие:  1.Признание доходов и расходов по долгосрочным договорам  строительного подряда; 2. Признание доходов и расходов по иным долгосрочным договорам.          В отношении иных долгосрочных договоров субъект учета раскрывает в Пояснениях к бухгалтерской (финансовой) отчетности по видам выполненных работ (оказанных услуг) за отчетный период: а) величину доходов от реализации; б) величину себестоимости выполненных работ (оказания услуг); в) величину финансового результата, с выделением суммы, не входящей в себестоимость выполненных работ (оказанных услуг).  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Министерства финансов Российской Федерации  от 29.06.2018 №145н  Об утверждении федерального стандарта бухгалтерского учета для организаций государственного сектора  «Долгосрочные договоры»</dc:title>
  <dc:creator>Доржу Урана Данзы-Белековна</dc:creator>
  <cp:lastModifiedBy>Доржу Урана Данзы-Белековна</cp:lastModifiedBy>
  <cp:revision>2</cp:revision>
  <dcterms:created xsi:type="dcterms:W3CDTF">2019-11-18T05:40:22Z</dcterms:created>
  <dcterms:modified xsi:type="dcterms:W3CDTF">2019-11-18T05:58:16Z</dcterms:modified>
</cp:coreProperties>
</file>